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78" r:id="rId2"/>
    <p:sldId id="269" r:id="rId3"/>
    <p:sldId id="264" r:id="rId4"/>
    <p:sldId id="285" r:id="rId5"/>
    <p:sldId id="297" r:id="rId6"/>
    <p:sldId id="284" r:id="rId7"/>
    <p:sldId id="296" r:id="rId8"/>
    <p:sldId id="302" r:id="rId9"/>
    <p:sldId id="298" r:id="rId10"/>
    <p:sldId id="299" r:id="rId11"/>
    <p:sldId id="300" r:id="rId12"/>
    <p:sldId id="301" r:id="rId13"/>
    <p:sldId id="295"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3"/>
    <p:restoredTop sz="75904"/>
  </p:normalViewPr>
  <p:slideViewPr>
    <p:cSldViewPr snapToGrid="0" snapToObjects="1">
      <p:cViewPr>
        <p:scale>
          <a:sx n="107" d="100"/>
          <a:sy n="107" d="100"/>
        </p:scale>
        <p:origin x="640" y="144"/>
      </p:cViewPr>
      <p:guideLst/>
    </p:cSldViewPr>
  </p:slideViewPr>
  <p:notesTextViewPr>
    <p:cViewPr>
      <p:scale>
        <a:sx n="105" d="100"/>
        <a:sy n="105" d="100"/>
      </p:scale>
      <p:origin x="0" y="0"/>
    </p:cViewPr>
  </p:notesTextViewPr>
  <p:notesViewPr>
    <p:cSldViewPr snapToGrid="0" snapToObjects="1">
      <p:cViewPr varScale="1">
        <p:scale>
          <a:sx n="139" d="100"/>
          <a:sy n="139" d="100"/>
        </p:scale>
        <p:origin x="3472" y="16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323DBF-3FDF-6847-B0EE-3C20A26D4F03}" type="datetimeFigureOut">
              <a:rPr lang="en-US" smtClean="0"/>
              <a:t>10/13/17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5727AF-53E0-F648-B705-572FBFE0BDF5}" type="slidenum">
              <a:rPr lang="en-US" smtClean="0"/>
              <a:t>‹#›</a:t>
            </a:fld>
            <a:endParaRPr lang="en-US"/>
          </a:p>
        </p:txBody>
      </p:sp>
    </p:spTree>
    <p:extLst>
      <p:ext uri="{BB962C8B-B14F-4D97-AF65-F5344CB8AC3E}">
        <p14:creationId xmlns:p14="http://schemas.microsoft.com/office/powerpoint/2010/main" val="1908194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12EC9-FAF8-0A47-9C0A-8EBD4F9B03B4}" type="datetimeFigureOut">
              <a:rPr lang="en-US" smtClean="0"/>
              <a:t>10/13/17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9FA46A-F797-224E-B04F-87C9F3CB1AC6}" type="slidenum">
              <a:rPr lang="en-US" smtClean="0"/>
              <a:t>‹#›</a:t>
            </a:fld>
            <a:endParaRPr lang="en-US"/>
          </a:p>
        </p:txBody>
      </p:sp>
    </p:spTree>
    <p:extLst>
      <p:ext uri="{BB962C8B-B14F-4D97-AF65-F5344CB8AC3E}">
        <p14:creationId xmlns:p14="http://schemas.microsoft.com/office/powerpoint/2010/main" val="1153851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9FA46A-F797-224E-B04F-87C9F3CB1AC6}" type="slidenum">
              <a:rPr lang="en-US" smtClean="0"/>
              <a:t>2</a:t>
            </a:fld>
            <a:endParaRPr lang="en-US"/>
          </a:p>
        </p:txBody>
      </p:sp>
    </p:spTree>
    <p:extLst>
      <p:ext uri="{BB962C8B-B14F-4D97-AF65-F5344CB8AC3E}">
        <p14:creationId xmlns:p14="http://schemas.microsoft.com/office/powerpoint/2010/main" val="2076219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9FA46A-F797-224E-B04F-87C9F3CB1AC6}" type="slidenum">
              <a:rPr lang="en-US" smtClean="0"/>
              <a:t>3</a:t>
            </a:fld>
            <a:endParaRPr lang="en-US"/>
          </a:p>
        </p:txBody>
      </p:sp>
    </p:spTree>
    <p:extLst>
      <p:ext uri="{BB962C8B-B14F-4D97-AF65-F5344CB8AC3E}">
        <p14:creationId xmlns:p14="http://schemas.microsoft.com/office/powerpoint/2010/main" val="67669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Stories produce empathy, empathy creates a social bond, social bonds produce a conversational “in”: </a:t>
            </a:r>
            <a:r>
              <a:rPr lang="en-US" sz="1200" dirty="0" err="1"/>
              <a:t>www.sciencedaily.com</a:t>
            </a:r>
            <a:r>
              <a:rPr lang="en-US" sz="1200" dirty="0"/>
              <a:t>/releases/2009/06/</a:t>
            </a:r>
            <a:r>
              <a:rPr lang="en-US" sz="1200" dirty="0" err="1"/>
              <a:t>090630173815.htm</a:t>
            </a:r>
            <a:endParaRPr lang="en-US" dirty="0"/>
          </a:p>
          <a:p>
            <a:endParaRPr lang="en-US" dirty="0"/>
          </a:p>
          <a:p>
            <a:r>
              <a:rPr lang="en-US" dirty="0"/>
              <a:t>Backfire effect: https://</a:t>
            </a:r>
            <a:r>
              <a:rPr lang="en-US" dirty="0" err="1"/>
              <a:t>www.unc.edu</a:t>
            </a:r>
            <a:r>
              <a:rPr lang="en-US" dirty="0"/>
              <a:t>/~</a:t>
            </a:r>
            <a:r>
              <a:rPr lang="en-US" dirty="0" err="1"/>
              <a:t>fbaum</a:t>
            </a:r>
            <a:r>
              <a:rPr lang="en-US" dirty="0"/>
              <a:t>/teaching/articles/PolBehavior-2010-Nyhan.pdf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err="1">
                <a:effectLst/>
                <a:latin typeface="Helvetica" pitchFamily="2" charset="0"/>
              </a:rPr>
              <a:t>phys.org</a:t>
            </a:r>
            <a:r>
              <a:rPr lang="en-US" sz="1800" b="0" i="0" dirty="0">
                <a:effectLst/>
                <a:latin typeface="Helvetica" pitchFamily="2" charset="0"/>
              </a:rPr>
              <a:t>/news/2016-12-hard-wired-brain-circuitry-political-belief.html</a:t>
            </a:r>
            <a:endParaRPr lang="en-US" dirty="0">
              <a:effectLst/>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A9FA46A-F797-224E-B04F-87C9F3CB1AC6}" type="slidenum">
              <a:rPr lang="en-US" smtClean="0"/>
              <a:t>4</a:t>
            </a:fld>
            <a:endParaRPr lang="en-US"/>
          </a:p>
        </p:txBody>
      </p:sp>
    </p:spTree>
    <p:extLst>
      <p:ext uri="{BB962C8B-B14F-4D97-AF65-F5344CB8AC3E}">
        <p14:creationId xmlns:p14="http://schemas.microsoft.com/office/powerpoint/2010/main" val="337246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STORY: https</a:t>
            </a:r>
            <a:r>
              <a:rPr lang="en-US" dirty="0"/>
              <a:t>://medium.com/@sciencemarchchi/what-are-we-protecting-if-not-us-624a086aa719</a:t>
            </a:r>
          </a:p>
        </p:txBody>
      </p:sp>
      <p:sp>
        <p:nvSpPr>
          <p:cNvPr id="4" name="Slide Number Placeholder 3"/>
          <p:cNvSpPr>
            <a:spLocks noGrp="1"/>
          </p:cNvSpPr>
          <p:nvPr>
            <p:ph type="sldNum" sz="quarter" idx="10"/>
          </p:nvPr>
        </p:nvSpPr>
        <p:spPr/>
        <p:txBody>
          <a:bodyPr/>
          <a:lstStyle/>
          <a:p>
            <a:fld id="{FA9FA46A-F797-224E-B04F-87C9F3CB1AC6}" type="slidenum">
              <a:rPr lang="en-US" smtClean="0"/>
              <a:t>5</a:t>
            </a:fld>
            <a:endParaRPr lang="en-US"/>
          </a:p>
        </p:txBody>
      </p:sp>
    </p:spTree>
    <p:extLst>
      <p:ext uri="{BB962C8B-B14F-4D97-AF65-F5344CB8AC3E}">
        <p14:creationId xmlns:p14="http://schemas.microsoft.com/office/powerpoint/2010/main" val="914257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9FA46A-F797-224E-B04F-87C9F3CB1AC6}" type="slidenum">
              <a:rPr lang="en-US" smtClean="0"/>
              <a:t>13</a:t>
            </a:fld>
            <a:endParaRPr lang="en-US"/>
          </a:p>
        </p:txBody>
      </p:sp>
    </p:spTree>
    <p:extLst>
      <p:ext uri="{BB962C8B-B14F-4D97-AF65-F5344CB8AC3E}">
        <p14:creationId xmlns:p14="http://schemas.microsoft.com/office/powerpoint/2010/main" val="2076219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9FA46A-F797-224E-B04F-87C9F3CB1AC6}" type="slidenum">
              <a:rPr lang="en-US" smtClean="0"/>
              <a:t>14</a:t>
            </a:fld>
            <a:endParaRPr lang="en-US"/>
          </a:p>
        </p:txBody>
      </p:sp>
    </p:spTree>
    <p:extLst>
      <p:ext uri="{BB962C8B-B14F-4D97-AF65-F5344CB8AC3E}">
        <p14:creationId xmlns:p14="http://schemas.microsoft.com/office/powerpoint/2010/main" val="1979221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tif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tif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microsoft.com/office/2007/relationships/hdphoto" Target="../media/hdphoto1.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microsoft.com/office/2007/relationships/hdphoto" Target="../media/hdphoto3.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microsoft.com/office/2007/relationships/hdphoto" Target="../media/hdphoto4.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microsoft.com/office/2007/relationships/hdphoto" Target="../media/hdphoto5.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6473" y="1122363"/>
            <a:ext cx="11139054" cy="2387600"/>
          </a:xfrm>
        </p:spPr>
        <p:txBody>
          <a:bodyPr anchor="ctr">
            <a:normAutofit/>
          </a:bodyPr>
          <a:lstStyle>
            <a:lvl1pPr algn="ctr">
              <a:defRPr sz="4400" spc="600"/>
            </a:lvl1pPr>
          </a:lstStyle>
          <a:p>
            <a:r>
              <a:rPr lang="en-US" dirty="0"/>
              <a:t>CLICK TO EDIT MASTER TITLE</a:t>
            </a:r>
          </a:p>
        </p:txBody>
      </p:sp>
      <p:sp>
        <p:nvSpPr>
          <p:cNvPr id="3" name="Subtitle 2"/>
          <p:cNvSpPr>
            <a:spLocks noGrp="1"/>
          </p:cNvSpPr>
          <p:nvPr>
            <p:ph type="subTitle" idx="1"/>
          </p:nvPr>
        </p:nvSpPr>
        <p:spPr>
          <a:xfrm>
            <a:off x="1524000" y="3602038"/>
            <a:ext cx="91440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cxnSp>
        <p:nvCxnSpPr>
          <p:cNvPr id="8" name="Straight Connector 7"/>
          <p:cNvCxnSpPr/>
          <p:nvPr userDrawn="1"/>
        </p:nvCxnSpPr>
        <p:spPr>
          <a:xfrm>
            <a:off x="304800" y="1565564"/>
            <a:ext cx="115962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4800" y="3034146"/>
            <a:ext cx="115962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8" name="Rectangle 7"/>
          <p:cNvSpPr/>
          <p:nvPr userDrawn="1"/>
        </p:nvSpPr>
        <p:spPr>
          <a:xfrm>
            <a:off x="5365044" y="0"/>
            <a:ext cx="342053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785576" y="0"/>
            <a:ext cx="34205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528723" y="365125"/>
            <a:ext cx="3081878" cy="1325563"/>
          </a:xfrm>
        </p:spPr>
        <p:txBody>
          <a:bodyPr>
            <a:noAutofit/>
          </a:bodyPr>
          <a:lstStyle>
            <a:lvl1pPr>
              <a:defRPr sz="28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5528724" y="1690688"/>
            <a:ext cx="3093171" cy="5167312"/>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949257" y="3488267"/>
            <a:ext cx="3026665"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0"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8949257" y="1690688"/>
            <a:ext cx="3026665" cy="1806243"/>
          </a:xfrm>
        </p:spPr>
        <p:txBody>
          <a:bodyPr>
            <a:noAutofit/>
          </a:bodyPr>
          <a:lstStyle>
            <a:lvl1pPr marL="0" indent="0">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p:cNvSpPr/>
          <p:nvPr userDrawn="1"/>
        </p:nvSpPr>
        <p:spPr>
          <a:xfrm>
            <a:off x="5365044" y="0"/>
            <a:ext cx="34205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785576" y="0"/>
            <a:ext cx="34205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528723" y="365125"/>
            <a:ext cx="3081878" cy="1325563"/>
          </a:xfrm>
        </p:spPr>
        <p:txBody>
          <a:bodyPr>
            <a:noAutofit/>
          </a:bodyPr>
          <a:lstStyle>
            <a:lvl1pPr>
              <a:defRPr sz="28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5528724" y="1690688"/>
            <a:ext cx="3093171" cy="5167312"/>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949257" y="3488267"/>
            <a:ext cx="3026665"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0"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8949257" y="1690688"/>
            <a:ext cx="3026665" cy="1806243"/>
          </a:xfrm>
        </p:spPr>
        <p:txBody>
          <a:bodyPr>
            <a:noAutofit/>
          </a:bodyPr>
          <a:lstStyle>
            <a:lvl1pPr marL="0" indent="0">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8" name="Rectangle 7"/>
          <p:cNvSpPr/>
          <p:nvPr userDrawn="1"/>
        </p:nvSpPr>
        <p:spPr>
          <a:xfrm>
            <a:off x="0" y="0"/>
            <a:ext cx="34205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785576" y="0"/>
            <a:ext cx="34205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3679" y="365125"/>
            <a:ext cx="3081878" cy="1325563"/>
          </a:xfrm>
        </p:spPr>
        <p:txBody>
          <a:bodyPr>
            <a:noAutofit/>
          </a:bodyPr>
          <a:lstStyle>
            <a:lvl1pPr>
              <a:defRPr sz="28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163680" y="1690688"/>
            <a:ext cx="3093171" cy="5167312"/>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949257" y="3488267"/>
            <a:ext cx="3026665"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3413478"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8949257" y="1690688"/>
            <a:ext cx="3026665" cy="1806243"/>
          </a:xfrm>
        </p:spPr>
        <p:txBody>
          <a:bodyPr>
            <a:noAutofit/>
          </a:bodyPr>
          <a:lstStyle>
            <a:lvl1pPr marL="0" indent="0">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Two Content">
    <p:spTree>
      <p:nvGrpSpPr>
        <p:cNvPr id="1" name=""/>
        <p:cNvGrpSpPr/>
        <p:nvPr/>
      </p:nvGrpSpPr>
      <p:grpSpPr>
        <a:xfrm>
          <a:off x="0" y="0"/>
          <a:ext cx="0" cy="0"/>
          <a:chOff x="0" y="0"/>
          <a:chExt cx="0" cy="0"/>
        </a:xfrm>
      </p:grpSpPr>
      <p:sp>
        <p:nvSpPr>
          <p:cNvPr id="8" name="Rectangle 7"/>
          <p:cNvSpPr/>
          <p:nvPr userDrawn="1"/>
        </p:nvSpPr>
        <p:spPr>
          <a:xfrm>
            <a:off x="0" y="0"/>
            <a:ext cx="342053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785576" y="0"/>
            <a:ext cx="34205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3679" y="365125"/>
            <a:ext cx="3081878" cy="1325563"/>
          </a:xfrm>
        </p:spPr>
        <p:txBody>
          <a:bodyPr>
            <a:noAutofit/>
          </a:bodyPr>
          <a:lstStyle>
            <a:lvl1pPr>
              <a:defRPr sz="28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163680" y="1690688"/>
            <a:ext cx="3093171" cy="5167312"/>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949257" y="3488267"/>
            <a:ext cx="3026665"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3413478"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8949257" y="1690688"/>
            <a:ext cx="3026665" cy="1806243"/>
          </a:xfrm>
        </p:spPr>
        <p:txBody>
          <a:bodyPr>
            <a:noAutofit/>
          </a:bodyPr>
          <a:lstStyle>
            <a:lvl1pPr marL="0" indent="0">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sp>
        <p:nvSpPr>
          <p:cNvPr id="8" name="Rectangle 7"/>
          <p:cNvSpPr/>
          <p:nvPr userDrawn="1"/>
        </p:nvSpPr>
        <p:spPr>
          <a:xfrm>
            <a:off x="0" y="0"/>
            <a:ext cx="3420533"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785576" y="0"/>
            <a:ext cx="34205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3679" y="365125"/>
            <a:ext cx="3081878" cy="1325563"/>
          </a:xfrm>
        </p:spPr>
        <p:txBody>
          <a:bodyPr>
            <a:noAutofit/>
          </a:bodyPr>
          <a:lstStyle>
            <a:lvl1pPr>
              <a:defRPr sz="28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163680" y="1690688"/>
            <a:ext cx="3093171" cy="5167312"/>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949257" y="3488267"/>
            <a:ext cx="3026665"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3413478"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8949257" y="1690688"/>
            <a:ext cx="3026665" cy="1806243"/>
          </a:xfrm>
        </p:spPr>
        <p:txBody>
          <a:bodyPr>
            <a:noAutofit/>
          </a:bodyPr>
          <a:lstStyle>
            <a:lvl1pPr marL="0" indent="0">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8" name="Rectangle 7"/>
          <p:cNvSpPr/>
          <p:nvPr userDrawn="1"/>
        </p:nvSpPr>
        <p:spPr>
          <a:xfrm>
            <a:off x="0" y="0"/>
            <a:ext cx="3420533"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785576" y="0"/>
            <a:ext cx="34205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3679" y="365125"/>
            <a:ext cx="3081878" cy="1325563"/>
          </a:xfrm>
        </p:spPr>
        <p:txBody>
          <a:bodyPr>
            <a:noAutofit/>
          </a:bodyPr>
          <a:lstStyle>
            <a:lvl1pPr>
              <a:defRPr sz="28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163680" y="1690688"/>
            <a:ext cx="3093171" cy="5167312"/>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949257" y="3488267"/>
            <a:ext cx="3026665"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3413478"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8949257" y="1690688"/>
            <a:ext cx="3026665" cy="1806243"/>
          </a:xfrm>
        </p:spPr>
        <p:txBody>
          <a:bodyPr>
            <a:noAutofit/>
          </a:bodyPr>
          <a:lstStyle>
            <a:lvl1pPr marL="0" indent="0">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1187" y="2561913"/>
            <a:ext cx="3657600" cy="2743200"/>
          </a:xfrm>
        </p:spPr>
        <p:txBody>
          <a:bodyPr>
            <a:normAutofit/>
          </a:bodyPr>
          <a:lstStyle>
            <a:lvl1pPr marL="0" indent="0" algn="l">
              <a:buNone/>
              <a:defRPr sz="1200" spc="0">
                <a:solidFill>
                  <a:schemeClr val="bg1"/>
                </a:solidFill>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endParaRPr lang="en-US" dirty="0"/>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4" name="Content Placeholder 3"/>
          <p:cNvSpPr>
            <a:spLocks noGrp="1"/>
          </p:cNvSpPr>
          <p:nvPr>
            <p:ph sz="half" idx="13"/>
          </p:nvPr>
        </p:nvSpPr>
        <p:spPr>
          <a:xfrm>
            <a:off x="4268787" y="2561914"/>
            <a:ext cx="3657600" cy="2743200"/>
          </a:xfrm>
        </p:spPr>
        <p:txBody>
          <a:bodyPr>
            <a:normAutofit/>
          </a:bodyPr>
          <a:lstStyle>
            <a:lvl1pPr marL="0" indent="0" algn="l">
              <a:buNone/>
              <a:defRPr sz="1200" spc="0">
                <a:solidFill>
                  <a:schemeClr val="bg1"/>
                </a:solidFill>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endParaRPr lang="en-US" dirty="0"/>
          </a:p>
        </p:txBody>
      </p:sp>
      <p:sp>
        <p:nvSpPr>
          <p:cNvPr id="15" name="Content Placeholder 3"/>
          <p:cNvSpPr>
            <a:spLocks noGrp="1"/>
          </p:cNvSpPr>
          <p:nvPr>
            <p:ph sz="half" idx="14"/>
          </p:nvPr>
        </p:nvSpPr>
        <p:spPr>
          <a:xfrm>
            <a:off x="7926387" y="2561913"/>
            <a:ext cx="3657600" cy="2743200"/>
          </a:xfrm>
        </p:spPr>
        <p:txBody>
          <a:bodyPr>
            <a:normAutofit/>
          </a:bodyPr>
          <a:lstStyle>
            <a:lvl1pPr marL="0" indent="0" algn="l">
              <a:buNone/>
              <a:defRPr sz="1200" spc="0">
                <a:solidFill>
                  <a:schemeClr val="bg1"/>
                </a:solidFill>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endParaRPr lang="en-US" dirty="0"/>
          </a:p>
        </p:txBody>
      </p:sp>
      <p:sp>
        <p:nvSpPr>
          <p:cNvPr id="16" name="Content Placeholder 3"/>
          <p:cNvSpPr>
            <a:spLocks noGrp="1"/>
          </p:cNvSpPr>
          <p:nvPr>
            <p:ph sz="half" idx="15"/>
          </p:nvPr>
        </p:nvSpPr>
        <p:spPr>
          <a:xfrm>
            <a:off x="1336176" y="1714422"/>
            <a:ext cx="9522822" cy="715270"/>
          </a:xfrm>
        </p:spPr>
        <p:txBody>
          <a:bodyPr>
            <a:normAutofit/>
          </a:bodyPr>
          <a:lstStyle>
            <a:lvl1pPr marL="0" indent="0" algn="ctr">
              <a:buNone/>
              <a:defRPr sz="1200" spc="0">
                <a:solidFill>
                  <a:schemeClr val="bg1"/>
                </a:solidFill>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p:txBody>
      </p:sp>
      <p:sp>
        <p:nvSpPr>
          <p:cNvPr id="17" name="Content Placeholder 3"/>
          <p:cNvSpPr>
            <a:spLocks noGrp="1"/>
          </p:cNvSpPr>
          <p:nvPr>
            <p:ph sz="half" idx="16" hasCustomPrompt="1"/>
          </p:nvPr>
        </p:nvSpPr>
        <p:spPr>
          <a:xfrm>
            <a:off x="611187" y="5304321"/>
            <a:ext cx="3657600" cy="480843"/>
          </a:xfrm>
        </p:spPr>
        <p:txBody>
          <a:bodyPr>
            <a:normAutofit/>
          </a:bodyPr>
          <a:lstStyle>
            <a:lvl1pPr marL="0" indent="0" algn="l">
              <a:lnSpc>
                <a:spcPct val="100000"/>
              </a:lnSpc>
              <a:buNone/>
              <a:defRPr sz="1400" b="0" i="0" spc="0">
                <a:solidFill>
                  <a:schemeClr val="bg1"/>
                </a:solidFill>
                <a:latin typeface="Montserrat Medium" charset="0"/>
                <a:ea typeface="Montserrat Medium" charset="0"/>
                <a:cs typeface="Montserrat Medium"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p:txBody>
      </p:sp>
      <p:sp>
        <p:nvSpPr>
          <p:cNvPr id="20" name="Content Placeholder 3"/>
          <p:cNvSpPr>
            <a:spLocks noGrp="1"/>
          </p:cNvSpPr>
          <p:nvPr>
            <p:ph sz="half" idx="19" hasCustomPrompt="1"/>
          </p:nvPr>
        </p:nvSpPr>
        <p:spPr>
          <a:xfrm>
            <a:off x="611187" y="5785164"/>
            <a:ext cx="3657600" cy="571184"/>
          </a:xfrm>
        </p:spPr>
        <p:txBody>
          <a:bodyPr>
            <a:normAutofit/>
          </a:bodyPr>
          <a:lstStyle>
            <a:lvl1pPr marL="0" indent="0" algn="l">
              <a:lnSpc>
                <a:spcPct val="100000"/>
              </a:lnSpc>
              <a:buNone/>
              <a:defRPr sz="1100" b="0" i="0" spc="0">
                <a:solidFill>
                  <a:schemeClr val="bg1"/>
                </a:solidFill>
                <a:latin typeface="Montserrat" charset="0"/>
                <a:ea typeface="Montserrat" charset="0"/>
                <a:cs typeface="Montserrat"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a:p>
            <a:pPr lvl="0"/>
            <a:r>
              <a:rPr lang="en-US" dirty="0"/>
              <a:t>Description</a:t>
            </a:r>
          </a:p>
        </p:txBody>
      </p:sp>
      <p:sp>
        <p:nvSpPr>
          <p:cNvPr id="21" name="Content Placeholder 3"/>
          <p:cNvSpPr>
            <a:spLocks noGrp="1"/>
          </p:cNvSpPr>
          <p:nvPr>
            <p:ph sz="half" idx="20" hasCustomPrompt="1"/>
          </p:nvPr>
        </p:nvSpPr>
        <p:spPr>
          <a:xfrm>
            <a:off x="4268787" y="5304321"/>
            <a:ext cx="3657600" cy="480843"/>
          </a:xfrm>
        </p:spPr>
        <p:txBody>
          <a:bodyPr>
            <a:normAutofit/>
          </a:bodyPr>
          <a:lstStyle>
            <a:lvl1pPr marL="0" indent="0" algn="l">
              <a:lnSpc>
                <a:spcPct val="100000"/>
              </a:lnSpc>
              <a:buNone/>
              <a:defRPr sz="1400" b="0" i="0" spc="0">
                <a:solidFill>
                  <a:schemeClr val="bg1"/>
                </a:solidFill>
                <a:latin typeface="Montserrat Medium" charset="0"/>
                <a:ea typeface="Montserrat Medium" charset="0"/>
                <a:cs typeface="Montserrat Medium"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p:txBody>
      </p:sp>
      <p:sp>
        <p:nvSpPr>
          <p:cNvPr id="22" name="Content Placeholder 3"/>
          <p:cNvSpPr>
            <a:spLocks noGrp="1"/>
          </p:cNvSpPr>
          <p:nvPr>
            <p:ph sz="half" idx="21" hasCustomPrompt="1"/>
          </p:nvPr>
        </p:nvSpPr>
        <p:spPr>
          <a:xfrm>
            <a:off x="4268787" y="5785164"/>
            <a:ext cx="3657600" cy="571184"/>
          </a:xfrm>
        </p:spPr>
        <p:txBody>
          <a:bodyPr>
            <a:normAutofit/>
          </a:bodyPr>
          <a:lstStyle>
            <a:lvl1pPr marL="0" indent="0" algn="l">
              <a:lnSpc>
                <a:spcPct val="100000"/>
              </a:lnSpc>
              <a:buNone/>
              <a:defRPr sz="1100" b="0" i="0" spc="0">
                <a:solidFill>
                  <a:schemeClr val="bg1"/>
                </a:solidFill>
                <a:latin typeface="Montserrat" charset="0"/>
                <a:ea typeface="Montserrat" charset="0"/>
                <a:cs typeface="Montserrat"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a:p>
            <a:pPr lvl="0"/>
            <a:r>
              <a:rPr lang="en-US" dirty="0"/>
              <a:t>Description</a:t>
            </a:r>
          </a:p>
        </p:txBody>
      </p:sp>
      <p:sp>
        <p:nvSpPr>
          <p:cNvPr id="23" name="Content Placeholder 3"/>
          <p:cNvSpPr>
            <a:spLocks noGrp="1"/>
          </p:cNvSpPr>
          <p:nvPr>
            <p:ph sz="half" idx="22" hasCustomPrompt="1"/>
          </p:nvPr>
        </p:nvSpPr>
        <p:spPr>
          <a:xfrm>
            <a:off x="7926387" y="5305113"/>
            <a:ext cx="3657600" cy="480843"/>
          </a:xfrm>
        </p:spPr>
        <p:txBody>
          <a:bodyPr>
            <a:normAutofit/>
          </a:bodyPr>
          <a:lstStyle>
            <a:lvl1pPr marL="0" indent="0" algn="l">
              <a:lnSpc>
                <a:spcPct val="100000"/>
              </a:lnSpc>
              <a:buNone/>
              <a:defRPr sz="1400" b="0" i="0" spc="0">
                <a:solidFill>
                  <a:schemeClr val="bg1"/>
                </a:solidFill>
                <a:latin typeface="Montserrat Medium" charset="0"/>
                <a:ea typeface="Montserrat Medium" charset="0"/>
                <a:cs typeface="Montserrat Medium"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p:txBody>
      </p:sp>
      <p:sp>
        <p:nvSpPr>
          <p:cNvPr id="24" name="Content Placeholder 3"/>
          <p:cNvSpPr>
            <a:spLocks noGrp="1"/>
          </p:cNvSpPr>
          <p:nvPr>
            <p:ph sz="half" idx="23" hasCustomPrompt="1"/>
          </p:nvPr>
        </p:nvSpPr>
        <p:spPr>
          <a:xfrm>
            <a:off x="7926387" y="5785956"/>
            <a:ext cx="3657600" cy="571184"/>
          </a:xfrm>
        </p:spPr>
        <p:txBody>
          <a:bodyPr>
            <a:normAutofit/>
          </a:bodyPr>
          <a:lstStyle>
            <a:lvl1pPr marL="0" indent="0" algn="l">
              <a:lnSpc>
                <a:spcPct val="100000"/>
              </a:lnSpc>
              <a:buNone/>
              <a:defRPr sz="1100" b="0" i="0" spc="0">
                <a:solidFill>
                  <a:schemeClr val="bg1"/>
                </a:solidFill>
                <a:latin typeface="Montserrat" charset="0"/>
                <a:ea typeface="Montserrat" charset="0"/>
                <a:cs typeface="Montserrat"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a:p>
            <a:pPr lvl="0"/>
            <a:r>
              <a:rPr lang="en-US" dirty="0"/>
              <a:t>Description</a:t>
            </a:r>
          </a:p>
        </p:txBody>
      </p:sp>
      <p:sp>
        <p:nvSpPr>
          <p:cNvPr id="25" name="Content Placeholder 3"/>
          <p:cNvSpPr>
            <a:spLocks noGrp="1"/>
          </p:cNvSpPr>
          <p:nvPr>
            <p:ph sz="half" idx="24" hasCustomPrompt="1"/>
          </p:nvPr>
        </p:nvSpPr>
        <p:spPr>
          <a:xfrm>
            <a:off x="1045029" y="959787"/>
            <a:ext cx="10308769" cy="754635"/>
          </a:xfrm>
        </p:spPr>
        <p:txBody>
          <a:bodyPr>
            <a:normAutofit/>
          </a:bodyPr>
          <a:lstStyle>
            <a:lvl1pPr marL="0" indent="0" algn="ctr">
              <a:buNone/>
              <a:defRPr sz="2800" b="0" i="0" spc="600">
                <a:solidFill>
                  <a:schemeClr val="bg1"/>
                </a:solidFill>
                <a:latin typeface="Montserrat Medium" charset="0"/>
                <a:ea typeface="Montserrat Medium" charset="0"/>
                <a:cs typeface="Montserrat Medium"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981200" y="2561913"/>
            <a:ext cx="3657600" cy="2743200"/>
          </a:xfrm>
        </p:spPr>
        <p:txBody>
          <a:bodyPr>
            <a:normAutofit/>
          </a:bodyPr>
          <a:lstStyle>
            <a:lvl1pPr marL="0" indent="0" algn="l">
              <a:buNone/>
              <a:defRPr sz="1200" spc="0">
                <a:solidFill>
                  <a:schemeClr val="bg1"/>
                </a:solidFill>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endParaRPr lang="en-US" dirty="0"/>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5" name="Content Placeholder 3"/>
          <p:cNvSpPr>
            <a:spLocks noGrp="1"/>
          </p:cNvSpPr>
          <p:nvPr>
            <p:ph sz="half" idx="14"/>
          </p:nvPr>
        </p:nvSpPr>
        <p:spPr>
          <a:xfrm>
            <a:off x="6553200" y="2561913"/>
            <a:ext cx="3657600" cy="2743200"/>
          </a:xfrm>
        </p:spPr>
        <p:txBody>
          <a:bodyPr>
            <a:normAutofit/>
          </a:bodyPr>
          <a:lstStyle>
            <a:lvl1pPr marL="0" indent="0" algn="l">
              <a:buNone/>
              <a:defRPr sz="1200" spc="0">
                <a:solidFill>
                  <a:schemeClr val="bg1"/>
                </a:solidFill>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endParaRPr lang="en-US" dirty="0"/>
          </a:p>
        </p:txBody>
      </p:sp>
      <p:sp>
        <p:nvSpPr>
          <p:cNvPr id="16" name="Content Placeholder 3"/>
          <p:cNvSpPr>
            <a:spLocks noGrp="1"/>
          </p:cNvSpPr>
          <p:nvPr>
            <p:ph sz="half" idx="15"/>
          </p:nvPr>
        </p:nvSpPr>
        <p:spPr>
          <a:xfrm>
            <a:off x="1336176" y="1714422"/>
            <a:ext cx="9522822" cy="715270"/>
          </a:xfrm>
        </p:spPr>
        <p:txBody>
          <a:bodyPr>
            <a:normAutofit/>
          </a:bodyPr>
          <a:lstStyle>
            <a:lvl1pPr marL="0" indent="0" algn="ctr">
              <a:buNone/>
              <a:defRPr sz="1200" spc="0">
                <a:solidFill>
                  <a:schemeClr val="bg1"/>
                </a:solidFill>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p:txBody>
      </p:sp>
      <p:sp>
        <p:nvSpPr>
          <p:cNvPr id="17" name="Content Placeholder 3"/>
          <p:cNvSpPr>
            <a:spLocks noGrp="1"/>
          </p:cNvSpPr>
          <p:nvPr>
            <p:ph sz="half" idx="16" hasCustomPrompt="1"/>
          </p:nvPr>
        </p:nvSpPr>
        <p:spPr>
          <a:xfrm>
            <a:off x="1981200" y="5305113"/>
            <a:ext cx="3657600" cy="480051"/>
          </a:xfrm>
        </p:spPr>
        <p:txBody>
          <a:bodyPr>
            <a:noAutofit/>
          </a:bodyPr>
          <a:lstStyle>
            <a:lvl1pPr marL="0" indent="0" algn="r">
              <a:lnSpc>
                <a:spcPct val="100000"/>
              </a:lnSpc>
              <a:buNone/>
              <a:defRPr sz="1400" b="0" i="0" spc="0">
                <a:solidFill>
                  <a:schemeClr val="bg1"/>
                </a:solidFill>
                <a:latin typeface="Montserrat Medium" charset="0"/>
                <a:ea typeface="Montserrat Medium" charset="0"/>
                <a:cs typeface="Montserrat Medium"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p:txBody>
      </p:sp>
      <p:sp>
        <p:nvSpPr>
          <p:cNvPr id="20" name="Content Placeholder 3"/>
          <p:cNvSpPr>
            <a:spLocks noGrp="1"/>
          </p:cNvSpPr>
          <p:nvPr>
            <p:ph sz="half" idx="19" hasCustomPrompt="1"/>
          </p:nvPr>
        </p:nvSpPr>
        <p:spPr>
          <a:xfrm>
            <a:off x="1981200" y="5785164"/>
            <a:ext cx="3657600" cy="571184"/>
          </a:xfrm>
        </p:spPr>
        <p:txBody>
          <a:bodyPr>
            <a:normAutofit/>
          </a:bodyPr>
          <a:lstStyle>
            <a:lvl1pPr marL="0" indent="0" algn="r">
              <a:lnSpc>
                <a:spcPct val="100000"/>
              </a:lnSpc>
              <a:buNone/>
              <a:defRPr sz="1100" b="0" i="0" spc="0">
                <a:solidFill>
                  <a:schemeClr val="bg1"/>
                </a:solidFill>
                <a:latin typeface="Montserrat" charset="0"/>
                <a:ea typeface="Montserrat" charset="0"/>
                <a:cs typeface="Montserrat"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a:p>
            <a:pPr lvl="0"/>
            <a:r>
              <a:rPr lang="en-US" dirty="0"/>
              <a:t>Description</a:t>
            </a:r>
          </a:p>
        </p:txBody>
      </p:sp>
      <p:sp>
        <p:nvSpPr>
          <p:cNvPr id="23" name="Content Placeholder 3"/>
          <p:cNvSpPr>
            <a:spLocks noGrp="1"/>
          </p:cNvSpPr>
          <p:nvPr>
            <p:ph sz="half" idx="22" hasCustomPrompt="1"/>
          </p:nvPr>
        </p:nvSpPr>
        <p:spPr>
          <a:xfrm>
            <a:off x="6553200" y="5305113"/>
            <a:ext cx="3657600" cy="480843"/>
          </a:xfrm>
        </p:spPr>
        <p:txBody>
          <a:bodyPr>
            <a:noAutofit/>
          </a:bodyPr>
          <a:lstStyle>
            <a:lvl1pPr marL="0" indent="0" algn="l">
              <a:lnSpc>
                <a:spcPct val="100000"/>
              </a:lnSpc>
              <a:buNone/>
              <a:defRPr sz="1400" b="0" i="0" spc="0">
                <a:solidFill>
                  <a:schemeClr val="bg1"/>
                </a:solidFill>
                <a:latin typeface="Montserrat Medium" charset="0"/>
                <a:ea typeface="Montserrat Medium" charset="0"/>
                <a:cs typeface="Montserrat Medium"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p:txBody>
      </p:sp>
      <p:sp>
        <p:nvSpPr>
          <p:cNvPr id="24" name="Content Placeholder 3"/>
          <p:cNvSpPr>
            <a:spLocks noGrp="1"/>
          </p:cNvSpPr>
          <p:nvPr>
            <p:ph sz="half" idx="23" hasCustomPrompt="1"/>
          </p:nvPr>
        </p:nvSpPr>
        <p:spPr>
          <a:xfrm>
            <a:off x="6553200" y="5785956"/>
            <a:ext cx="3657600" cy="571184"/>
          </a:xfrm>
        </p:spPr>
        <p:txBody>
          <a:bodyPr>
            <a:normAutofit/>
          </a:bodyPr>
          <a:lstStyle>
            <a:lvl1pPr marL="0" indent="0" algn="l">
              <a:lnSpc>
                <a:spcPct val="100000"/>
              </a:lnSpc>
              <a:buNone/>
              <a:defRPr sz="1100" b="0" i="0" spc="0">
                <a:solidFill>
                  <a:schemeClr val="bg1"/>
                </a:solidFill>
                <a:latin typeface="Montserrat" charset="0"/>
                <a:ea typeface="Montserrat" charset="0"/>
                <a:cs typeface="Montserrat"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a:p>
            <a:pPr lvl="0"/>
            <a:r>
              <a:rPr lang="en-US" dirty="0"/>
              <a:t>Description</a:t>
            </a:r>
          </a:p>
        </p:txBody>
      </p:sp>
      <p:sp>
        <p:nvSpPr>
          <p:cNvPr id="18" name="Content Placeholder 3"/>
          <p:cNvSpPr>
            <a:spLocks noGrp="1"/>
          </p:cNvSpPr>
          <p:nvPr>
            <p:ph sz="half" idx="24" hasCustomPrompt="1"/>
          </p:nvPr>
        </p:nvSpPr>
        <p:spPr>
          <a:xfrm>
            <a:off x="1045029" y="959787"/>
            <a:ext cx="10308769" cy="754635"/>
          </a:xfrm>
        </p:spPr>
        <p:txBody>
          <a:bodyPr>
            <a:normAutofit/>
          </a:bodyPr>
          <a:lstStyle>
            <a:lvl1pPr marL="0" indent="0" algn="ctr">
              <a:buNone/>
              <a:defRPr sz="2800" b="0" i="0" spc="600">
                <a:solidFill>
                  <a:schemeClr val="bg1"/>
                </a:solidFill>
                <a:latin typeface="Montserrat Medium" charset="0"/>
                <a:ea typeface="Montserrat Medium" charset="0"/>
                <a:cs typeface="Montserrat Medium" charset="0"/>
              </a:defRPr>
            </a:lvl1pPr>
            <a:lvl2pPr algn="l">
              <a:defRPr sz="1100" spc="0">
                <a:solidFill>
                  <a:schemeClr val="bg1"/>
                </a:solidFill>
              </a:defRPr>
            </a:lvl2pPr>
            <a:lvl3pPr algn="l">
              <a:defRPr sz="1050" spc="0">
                <a:solidFill>
                  <a:schemeClr val="bg1"/>
                </a:solidFill>
              </a:defRPr>
            </a:lvl3pPr>
            <a:lvl4pPr algn="l">
              <a:defRPr sz="1000" spc="0">
                <a:solidFill>
                  <a:schemeClr val="bg1"/>
                </a:solidFill>
              </a:defRPr>
            </a:lvl4pPr>
            <a:lvl5pPr algn="l">
              <a:defRPr sz="1000" spc="0">
                <a:solidFill>
                  <a:schemeClr val="bg1"/>
                </a:solidFill>
              </a:defRPr>
            </a:lvl5pPr>
          </a:lstStyle>
          <a:p>
            <a:pPr lvl="0"/>
            <a:r>
              <a:rPr lang="en-US" dirty="0"/>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sp>
        <p:nvSpPr>
          <p:cNvPr id="9" name="Rectangle 8"/>
          <p:cNvSpPr/>
          <p:nvPr userDrawn="1"/>
        </p:nvSpPr>
        <p:spPr>
          <a:xfrm>
            <a:off x="0" y="0"/>
            <a:ext cx="611051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757237"/>
            <a:ext cx="6110515" cy="13255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half" idx="2"/>
          </p:nvPr>
        </p:nvSpPr>
        <p:spPr>
          <a:xfrm>
            <a:off x="1045029" y="2392098"/>
            <a:ext cx="4136571"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6110515" y="0"/>
            <a:ext cx="6081486"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5" name="Text Placeholder 14"/>
          <p:cNvSpPr>
            <a:spLocks noGrp="1"/>
          </p:cNvSpPr>
          <p:nvPr>
            <p:ph type="body" sz="quarter" idx="14" hasCustomPrompt="1"/>
          </p:nvPr>
        </p:nvSpPr>
        <p:spPr>
          <a:xfrm>
            <a:off x="-1" y="752098"/>
            <a:ext cx="6110515" cy="1325563"/>
          </a:xfrm>
        </p:spPr>
        <p:txBody>
          <a:bodyPr anchor="ctr">
            <a:noAutofit/>
          </a:bodyPr>
          <a:lstStyle>
            <a:lvl1pPr marL="0" indent="0" algn="ctr">
              <a:lnSpc>
                <a:spcPct val="100000"/>
              </a:lnSpc>
              <a:buNone/>
              <a:defRPr sz="2800" b="0" i="0" spc="300">
                <a:solidFill>
                  <a:schemeClr val="bg1"/>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9" name="Rectangle 8"/>
          <p:cNvSpPr/>
          <p:nvPr userDrawn="1"/>
        </p:nvSpPr>
        <p:spPr>
          <a:xfrm>
            <a:off x="0" y="0"/>
            <a:ext cx="611051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half" idx="2"/>
          </p:nvPr>
        </p:nvSpPr>
        <p:spPr>
          <a:xfrm>
            <a:off x="1045029" y="2392098"/>
            <a:ext cx="4136571"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6110515" y="0"/>
            <a:ext cx="6081486"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1" y="752098"/>
            <a:ext cx="6110515" cy="1325563"/>
          </a:xfrm>
        </p:spPr>
        <p:txBody>
          <a:bodyPr anchor="ctr">
            <a:noAutofit/>
          </a:bodyPr>
          <a:lstStyle>
            <a:lvl1pPr marL="0" indent="0" algn="ctr">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0686" t="14844" r="4822" b="22287"/>
          <a:stretch/>
        </p:blipFill>
        <p:spPr>
          <a:xfrm>
            <a:off x="-1" y="1"/>
            <a:ext cx="12192001" cy="6858000"/>
          </a:xfrm>
          <a:prstGeom prst="rect">
            <a:avLst/>
          </a:prstGeom>
        </p:spPr>
      </p:pic>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sp>
        <p:nvSpPr>
          <p:cNvPr id="9" name="Rectangle 8"/>
          <p:cNvSpPr/>
          <p:nvPr userDrawn="1"/>
        </p:nvSpPr>
        <p:spPr>
          <a:xfrm>
            <a:off x="0" y="0"/>
            <a:ext cx="611051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757237"/>
            <a:ext cx="6110515" cy="13255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half" idx="2"/>
          </p:nvPr>
        </p:nvSpPr>
        <p:spPr>
          <a:xfrm>
            <a:off x="1045029" y="2392098"/>
            <a:ext cx="4136571"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6110515" y="0"/>
            <a:ext cx="6081486"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4" name="Text Placeholder 14"/>
          <p:cNvSpPr>
            <a:spLocks noGrp="1"/>
          </p:cNvSpPr>
          <p:nvPr>
            <p:ph type="body" sz="quarter" idx="14" hasCustomPrompt="1"/>
          </p:nvPr>
        </p:nvSpPr>
        <p:spPr>
          <a:xfrm>
            <a:off x="-1" y="752098"/>
            <a:ext cx="6110515" cy="1325563"/>
          </a:xfrm>
        </p:spPr>
        <p:txBody>
          <a:bodyPr anchor="ctr">
            <a:noAutofit/>
          </a:bodyPr>
          <a:lstStyle>
            <a:lvl1pPr marL="0" indent="0" algn="ctr">
              <a:lnSpc>
                <a:spcPct val="100000"/>
              </a:lnSpc>
              <a:buNone/>
              <a:defRPr sz="2800" b="0" i="0" spc="300">
                <a:solidFill>
                  <a:schemeClr val="bg1"/>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sp>
        <p:nvSpPr>
          <p:cNvPr id="9" name="Rectangle 8"/>
          <p:cNvSpPr/>
          <p:nvPr userDrawn="1"/>
        </p:nvSpPr>
        <p:spPr>
          <a:xfrm>
            <a:off x="0" y="0"/>
            <a:ext cx="6110515"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half" idx="2"/>
          </p:nvPr>
        </p:nvSpPr>
        <p:spPr>
          <a:xfrm>
            <a:off x="1045029" y="2392098"/>
            <a:ext cx="4136571" cy="3369733"/>
          </a:xfrm>
        </p:spPr>
        <p:txBody>
          <a:bodyPr>
            <a:normAutofit/>
          </a:bodyPr>
          <a:lstStyle>
            <a:lvl1pPr marL="0" indent="0" algn="l">
              <a:buNone/>
              <a:defRPr sz="1200" spc="0">
                <a:solidFill>
                  <a:schemeClr val="accent6"/>
                </a:solidFill>
              </a:defRPr>
            </a:lvl1pPr>
            <a:lvl2pPr algn="l">
              <a:defRPr sz="1100" spc="0">
                <a:solidFill>
                  <a:schemeClr val="accent6"/>
                </a:solidFill>
              </a:defRPr>
            </a:lvl2pPr>
            <a:lvl3pPr algn="l">
              <a:defRPr sz="1050" spc="0">
                <a:solidFill>
                  <a:schemeClr val="accent6"/>
                </a:solidFill>
              </a:defRPr>
            </a:lvl3pPr>
            <a:lvl4pPr algn="l">
              <a:defRPr sz="1000" spc="0">
                <a:solidFill>
                  <a:schemeClr val="accent6"/>
                </a:solidFill>
              </a:defRPr>
            </a:lvl4pPr>
            <a:lvl5pPr algn="l">
              <a:defRPr sz="1000" spc="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6110515" y="0"/>
            <a:ext cx="6081486"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1" y="752098"/>
            <a:ext cx="6110515" cy="1325563"/>
          </a:xfrm>
        </p:spPr>
        <p:txBody>
          <a:bodyPr anchor="ctr">
            <a:noAutofit/>
          </a:bodyPr>
          <a:lstStyle>
            <a:lvl1pPr marL="0" indent="0" algn="ctr">
              <a:lnSpc>
                <a:spcPct val="100000"/>
              </a:lnSpc>
              <a:buNone/>
              <a:defRPr sz="2800" b="0" i="0" spc="300">
                <a:solidFill>
                  <a:schemeClr val="accent6"/>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sp>
        <p:nvSpPr>
          <p:cNvPr id="9" name="Rectangle 8"/>
          <p:cNvSpPr/>
          <p:nvPr userDrawn="1"/>
        </p:nvSpPr>
        <p:spPr>
          <a:xfrm>
            <a:off x="0" y="0"/>
            <a:ext cx="6110515"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half" idx="2"/>
          </p:nvPr>
        </p:nvSpPr>
        <p:spPr>
          <a:xfrm>
            <a:off x="1045029" y="2392098"/>
            <a:ext cx="4136571"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6110515" y="0"/>
            <a:ext cx="6081486"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1" y="752098"/>
            <a:ext cx="6110515" cy="1325563"/>
          </a:xfrm>
        </p:spPr>
        <p:txBody>
          <a:bodyPr anchor="ctr">
            <a:noAutofit/>
          </a:bodyPr>
          <a:lstStyle>
            <a:lvl1pPr marL="0" indent="0" algn="ctr">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sp>
        <p:nvSpPr>
          <p:cNvPr id="9" name="Rectangle 8"/>
          <p:cNvSpPr/>
          <p:nvPr userDrawn="1"/>
        </p:nvSpPr>
        <p:spPr>
          <a:xfrm>
            <a:off x="0" y="0"/>
            <a:ext cx="6110515"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half" idx="2"/>
          </p:nvPr>
        </p:nvSpPr>
        <p:spPr>
          <a:xfrm>
            <a:off x="1045029" y="2392098"/>
            <a:ext cx="4136571"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6110515" y="0"/>
            <a:ext cx="6081486"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1" y="752098"/>
            <a:ext cx="6110515" cy="1325563"/>
          </a:xfrm>
        </p:spPr>
        <p:txBody>
          <a:bodyPr anchor="ctr">
            <a:noAutofit/>
          </a:bodyPr>
          <a:lstStyle>
            <a:lvl1pPr marL="0" indent="0" algn="ctr">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7949" r="58" b="7703"/>
          <a:stretch/>
        </p:blipFill>
        <p:spPr>
          <a:xfrm>
            <a:off x="0" y="0"/>
            <a:ext cx="12192000" cy="6857999"/>
          </a:xfrm>
          <a:prstGeom prst="rect">
            <a:avLst/>
          </a:prstGeom>
        </p:spPr>
      </p:pic>
      <p:sp>
        <p:nvSpPr>
          <p:cNvPr id="8" name="Rectangle 7"/>
          <p:cNvSpPr/>
          <p:nvPr userDrawn="1"/>
        </p:nvSpPr>
        <p:spPr>
          <a:xfrm>
            <a:off x="0" y="3488267"/>
            <a:ext cx="3420533" cy="336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3679" y="4410604"/>
            <a:ext cx="3081878" cy="762530"/>
          </a:xfrm>
        </p:spPr>
        <p:txBody>
          <a:bodyPr>
            <a:noAutofit/>
          </a:bodyPr>
          <a:lstStyle>
            <a:lvl1pPr>
              <a:defRPr sz="20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163680" y="5178955"/>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3413478"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3"/>
          <a:stretch>
            <a:fillRect/>
          </a:stretch>
        </p:blipFill>
        <p:spPr>
          <a:xfrm>
            <a:off x="11123612" y="365125"/>
            <a:ext cx="460375" cy="460375"/>
          </a:xfrm>
          <a:prstGeom prst="rect">
            <a:avLst/>
          </a:prstGeom>
        </p:spPr>
      </p:pic>
      <p:sp>
        <p:nvSpPr>
          <p:cNvPr id="17" name="Rectangle 16"/>
          <p:cNvSpPr/>
          <p:nvPr userDrawn="1"/>
        </p:nvSpPr>
        <p:spPr>
          <a:xfrm>
            <a:off x="8778521" y="3488267"/>
            <a:ext cx="3420533" cy="336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p:cNvSpPr>
            <a:spLocks noGrp="1"/>
          </p:cNvSpPr>
          <p:nvPr>
            <p:ph sz="half" idx="14"/>
          </p:nvPr>
        </p:nvSpPr>
        <p:spPr>
          <a:xfrm>
            <a:off x="8942201" y="5178955"/>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Rectangle 19"/>
          <p:cNvSpPr/>
          <p:nvPr userDrawn="1"/>
        </p:nvSpPr>
        <p:spPr>
          <a:xfrm>
            <a:off x="8782215" y="0"/>
            <a:ext cx="3420533" cy="336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p:cNvSpPr>
            <a:spLocks noGrp="1"/>
          </p:cNvSpPr>
          <p:nvPr>
            <p:ph sz="half" idx="15"/>
          </p:nvPr>
        </p:nvSpPr>
        <p:spPr>
          <a:xfrm>
            <a:off x="8945895" y="1690688"/>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22"/>
          <p:cNvSpPr/>
          <p:nvPr userDrawn="1"/>
        </p:nvSpPr>
        <p:spPr>
          <a:xfrm>
            <a:off x="0" y="-1"/>
            <a:ext cx="3420533" cy="336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a:spLocks noGrp="1"/>
          </p:cNvSpPr>
          <p:nvPr>
            <p:ph sz="half" idx="16"/>
          </p:nvPr>
        </p:nvSpPr>
        <p:spPr>
          <a:xfrm>
            <a:off x="163680" y="1690687"/>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4"/>
          <p:cNvSpPr>
            <a:spLocks noGrp="1"/>
          </p:cNvSpPr>
          <p:nvPr>
            <p:ph type="body" sz="quarter" idx="17" hasCustomPrompt="1"/>
          </p:nvPr>
        </p:nvSpPr>
        <p:spPr>
          <a:xfrm>
            <a:off x="163678" y="864811"/>
            <a:ext cx="3081879" cy="820054"/>
          </a:xfrm>
        </p:spPr>
        <p:txBody>
          <a:bodyPr anchor="ctr">
            <a:noAutofit/>
          </a:bodyPr>
          <a:lstStyle>
            <a:lvl1pPr marL="0" indent="0" algn="ctr">
              <a:lnSpc>
                <a:spcPct val="100000"/>
              </a:lnSpc>
              <a:buNone/>
              <a:defRPr sz="20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
        <p:nvSpPr>
          <p:cNvPr id="30" name="Text Placeholder 14"/>
          <p:cNvSpPr>
            <a:spLocks noGrp="1"/>
          </p:cNvSpPr>
          <p:nvPr>
            <p:ph type="body" sz="quarter" idx="18" hasCustomPrompt="1"/>
          </p:nvPr>
        </p:nvSpPr>
        <p:spPr>
          <a:xfrm>
            <a:off x="8960881" y="864811"/>
            <a:ext cx="3081879" cy="820054"/>
          </a:xfrm>
        </p:spPr>
        <p:txBody>
          <a:bodyPr anchor="ctr">
            <a:noAutofit/>
          </a:bodyPr>
          <a:lstStyle>
            <a:lvl1pPr marL="0" indent="0" algn="ctr">
              <a:lnSpc>
                <a:spcPct val="100000"/>
              </a:lnSpc>
              <a:buNone/>
              <a:defRPr sz="20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
        <p:nvSpPr>
          <p:cNvPr id="31" name="Text Placeholder 14"/>
          <p:cNvSpPr>
            <a:spLocks noGrp="1"/>
          </p:cNvSpPr>
          <p:nvPr>
            <p:ph type="body" sz="quarter" idx="19" hasCustomPrompt="1"/>
          </p:nvPr>
        </p:nvSpPr>
        <p:spPr>
          <a:xfrm>
            <a:off x="8947846" y="4353078"/>
            <a:ext cx="3081879" cy="820054"/>
          </a:xfrm>
        </p:spPr>
        <p:txBody>
          <a:bodyPr anchor="ctr">
            <a:noAutofit/>
          </a:bodyPr>
          <a:lstStyle>
            <a:lvl1pPr marL="0" indent="0" algn="ctr">
              <a:lnSpc>
                <a:spcPct val="100000"/>
              </a:lnSpc>
              <a:buNone/>
              <a:defRPr sz="20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8" name="Rectangle 7"/>
          <p:cNvSpPr/>
          <p:nvPr userDrawn="1"/>
        </p:nvSpPr>
        <p:spPr>
          <a:xfrm>
            <a:off x="0" y="3488267"/>
            <a:ext cx="3420533" cy="3369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3679" y="4410602"/>
            <a:ext cx="3081878" cy="762531"/>
          </a:xfrm>
        </p:spPr>
        <p:txBody>
          <a:bodyPr>
            <a:noAutofit/>
          </a:bodyPr>
          <a:lstStyle>
            <a:lvl1pPr>
              <a:defRPr sz="20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163680" y="5178955"/>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3413478"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7" name="Rectangle 16"/>
          <p:cNvSpPr/>
          <p:nvPr userDrawn="1"/>
        </p:nvSpPr>
        <p:spPr>
          <a:xfrm>
            <a:off x="8778521" y="3488267"/>
            <a:ext cx="3420533" cy="3369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p:cNvSpPr>
            <a:spLocks noGrp="1"/>
          </p:cNvSpPr>
          <p:nvPr>
            <p:ph sz="half" idx="14"/>
          </p:nvPr>
        </p:nvSpPr>
        <p:spPr>
          <a:xfrm>
            <a:off x="8942201" y="5178955"/>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Rectangle 19"/>
          <p:cNvSpPr/>
          <p:nvPr userDrawn="1"/>
        </p:nvSpPr>
        <p:spPr>
          <a:xfrm>
            <a:off x="8782215" y="0"/>
            <a:ext cx="3420533" cy="3369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p:cNvSpPr>
            <a:spLocks noGrp="1"/>
          </p:cNvSpPr>
          <p:nvPr>
            <p:ph sz="half" idx="15"/>
          </p:nvPr>
        </p:nvSpPr>
        <p:spPr>
          <a:xfrm>
            <a:off x="8945895" y="1690688"/>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22"/>
          <p:cNvSpPr/>
          <p:nvPr userDrawn="1"/>
        </p:nvSpPr>
        <p:spPr>
          <a:xfrm>
            <a:off x="0" y="-1"/>
            <a:ext cx="3420533" cy="3369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a:spLocks noGrp="1"/>
          </p:cNvSpPr>
          <p:nvPr>
            <p:ph sz="half" idx="16"/>
          </p:nvPr>
        </p:nvSpPr>
        <p:spPr>
          <a:xfrm>
            <a:off x="163680" y="1690687"/>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4"/>
          <p:cNvSpPr>
            <a:spLocks noGrp="1"/>
          </p:cNvSpPr>
          <p:nvPr>
            <p:ph type="body" sz="quarter" idx="17" hasCustomPrompt="1"/>
          </p:nvPr>
        </p:nvSpPr>
        <p:spPr>
          <a:xfrm>
            <a:off x="163678" y="864811"/>
            <a:ext cx="3081879" cy="820054"/>
          </a:xfrm>
        </p:spPr>
        <p:txBody>
          <a:bodyPr anchor="ctr">
            <a:noAutofit/>
          </a:bodyPr>
          <a:lstStyle>
            <a:lvl1pPr marL="0" indent="0" algn="ctr">
              <a:lnSpc>
                <a:spcPct val="100000"/>
              </a:lnSpc>
              <a:buNone/>
              <a:defRPr sz="20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
        <p:nvSpPr>
          <p:cNvPr id="28" name="Text Placeholder 14"/>
          <p:cNvSpPr>
            <a:spLocks noGrp="1"/>
          </p:cNvSpPr>
          <p:nvPr>
            <p:ph type="body" sz="quarter" idx="18" hasCustomPrompt="1"/>
          </p:nvPr>
        </p:nvSpPr>
        <p:spPr>
          <a:xfrm>
            <a:off x="8960881" y="864811"/>
            <a:ext cx="3081879" cy="820054"/>
          </a:xfrm>
        </p:spPr>
        <p:txBody>
          <a:bodyPr anchor="ctr">
            <a:noAutofit/>
          </a:bodyPr>
          <a:lstStyle>
            <a:lvl1pPr marL="0" indent="0" algn="ctr">
              <a:lnSpc>
                <a:spcPct val="100000"/>
              </a:lnSpc>
              <a:buNone/>
              <a:defRPr sz="20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
        <p:nvSpPr>
          <p:cNvPr id="29" name="Text Placeholder 14"/>
          <p:cNvSpPr>
            <a:spLocks noGrp="1"/>
          </p:cNvSpPr>
          <p:nvPr>
            <p:ph type="body" sz="quarter" idx="19" hasCustomPrompt="1"/>
          </p:nvPr>
        </p:nvSpPr>
        <p:spPr>
          <a:xfrm>
            <a:off x="8947846" y="4353078"/>
            <a:ext cx="3081879" cy="820054"/>
          </a:xfrm>
        </p:spPr>
        <p:txBody>
          <a:bodyPr anchor="ctr">
            <a:noAutofit/>
          </a:bodyPr>
          <a:lstStyle>
            <a:lvl1pPr marL="0" indent="0" algn="ctr">
              <a:lnSpc>
                <a:spcPct val="100000"/>
              </a:lnSpc>
              <a:buNone/>
              <a:defRPr sz="20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8" name="Rectangle 7"/>
          <p:cNvSpPr/>
          <p:nvPr userDrawn="1"/>
        </p:nvSpPr>
        <p:spPr>
          <a:xfrm>
            <a:off x="0" y="3488267"/>
            <a:ext cx="3420533" cy="33697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3679" y="4547130"/>
            <a:ext cx="3081878" cy="626003"/>
          </a:xfrm>
        </p:spPr>
        <p:txBody>
          <a:bodyPr>
            <a:noAutofit/>
          </a:bodyPr>
          <a:lstStyle>
            <a:lvl1pPr>
              <a:defRPr sz="2000">
                <a:solidFill>
                  <a:schemeClr val="accent6"/>
                </a:solidFill>
              </a:defRPr>
            </a:lvl1pPr>
          </a:lstStyle>
          <a:p>
            <a:r>
              <a:rPr lang="en-US" dirty="0"/>
              <a:t>CLICK TO EDIT MASTER TITLE STYLE</a:t>
            </a:r>
          </a:p>
        </p:txBody>
      </p:sp>
      <p:sp>
        <p:nvSpPr>
          <p:cNvPr id="3" name="Content Placeholder 2"/>
          <p:cNvSpPr>
            <a:spLocks noGrp="1"/>
          </p:cNvSpPr>
          <p:nvPr>
            <p:ph sz="half" idx="1"/>
          </p:nvPr>
        </p:nvSpPr>
        <p:spPr>
          <a:xfrm>
            <a:off x="163680" y="5178955"/>
            <a:ext cx="3093171" cy="1542521"/>
          </a:xfrm>
        </p:spPr>
        <p:txBody>
          <a:bodyPr anchor="ctr">
            <a:noAutofit/>
          </a:bodyPr>
          <a:lstStyle>
            <a:lvl1pPr marL="0" indent="0" algn="ctr">
              <a:buNone/>
              <a:defRPr sz="1200">
                <a:solidFill>
                  <a:schemeClr val="accent6"/>
                </a:solidFill>
              </a:defRPr>
            </a:lvl1pPr>
            <a:lvl2pPr algn="ctr">
              <a:defRPr sz="1100">
                <a:solidFill>
                  <a:schemeClr val="accent6"/>
                </a:solidFill>
              </a:defRPr>
            </a:lvl2pPr>
            <a:lvl3pPr algn="ctr">
              <a:defRPr sz="1050">
                <a:solidFill>
                  <a:schemeClr val="accent6"/>
                </a:solidFill>
              </a:defRPr>
            </a:lvl3pPr>
            <a:lvl4pPr algn="ctr">
              <a:defRPr sz="1000">
                <a:solidFill>
                  <a:schemeClr val="accent6"/>
                </a:solidFill>
              </a:defRPr>
            </a:lvl4pPr>
            <a:lvl5pPr algn="ctr">
              <a:defRPr sz="1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3413478"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7" name="Rectangle 16"/>
          <p:cNvSpPr/>
          <p:nvPr userDrawn="1"/>
        </p:nvSpPr>
        <p:spPr>
          <a:xfrm>
            <a:off x="8778521" y="3488267"/>
            <a:ext cx="3420533" cy="33697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p:cNvSpPr>
            <a:spLocks noGrp="1"/>
          </p:cNvSpPr>
          <p:nvPr>
            <p:ph sz="half" idx="14"/>
          </p:nvPr>
        </p:nvSpPr>
        <p:spPr>
          <a:xfrm>
            <a:off x="8942201" y="5178955"/>
            <a:ext cx="3093171" cy="1542521"/>
          </a:xfrm>
        </p:spPr>
        <p:txBody>
          <a:bodyPr anchor="ctr">
            <a:noAutofit/>
          </a:bodyPr>
          <a:lstStyle>
            <a:lvl1pPr marL="0" indent="0" algn="ctr">
              <a:buNone/>
              <a:defRPr sz="1200">
                <a:solidFill>
                  <a:schemeClr val="accent6"/>
                </a:solidFill>
              </a:defRPr>
            </a:lvl1pPr>
            <a:lvl2pPr algn="ctr">
              <a:defRPr sz="1100">
                <a:solidFill>
                  <a:schemeClr val="accent6"/>
                </a:solidFill>
              </a:defRPr>
            </a:lvl2pPr>
            <a:lvl3pPr algn="ctr">
              <a:defRPr sz="1050">
                <a:solidFill>
                  <a:schemeClr val="accent6"/>
                </a:solidFill>
              </a:defRPr>
            </a:lvl3pPr>
            <a:lvl4pPr algn="ctr">
              <a:defRPr sz="1000">
                <a:solidFill>
                  <a:schemeClr val="accent6"/>
                </a:solidFill>
              </a:defRPr>
            </a:lvl4pPr>
            <a:lvl5pPr algn="ctr">
              <a:defRPr sz="1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Rectangle 19"/>
          <p:cNvSpPr/>
          <p:nvPr userDrawn="1"/>
        </p:nvSpPr>
        <p:spPr>
          <a:xfrm>
            <a:off x="8782215" y="0"/>
            <a:ext cx="3420533" cy="33697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p:cNvSpPr>
            <a:spLocks noGrp="1"/>
          </p:cNvSpPr>
          <p:nvPr>
            <p:ph sz="half" idx="15"/>
          </p:nvPr>
        </p:nvSpPr>
        <p:spPr>
          <a:xfrm>
            <a:off x="8945895" y="1690688"/>
            <a:ext cx="3093171" cy="1542521"/>
          </a:xfrm>
        </p:spPr>
        <p:txBody>
          <a:bodyPr anchor="ctr">
            <a:noAutofit/>
          </a:bodyPr>
          <a:lstStyle>
            <a:lvl1pPr marL="0" indent="0" algn="ctr">
              <a:buNone/>
              <a:defRPr sz="1200">
                <a:solidFill>
                  <a:schemeClr val="accent6"/>
                </a:solidFill>
              </a:defRPr>
            </a:lvl1pPr>
            <a:lvl2pPr algn="ctr">
              <a:defRPr sz="1100">
                <a:solidFill>
                  <a:schemeClr val="accent6"/>
                </a:solidFill>
              </a:defRPr>
            </a:lvl2pPr>
            <a:lvl3pPr algn="ctr">
              <a:defRPr sz="1050">
                <a:solidFill>
                  <a:schemeClr val="accent6"/>
                </a:solidFill>
              </a:defRPr>
            </a:lvl3pPr>
            <a:lvl4pPr algn="ctr">
              <a:defRPr sz="1000">
                <a:solidFill>
                  <a:schemeClr val="accent6"/>
                </a:solidFill>
              </a:defRPr>
            </a:lvl4pPr>
            <a:lvl5pPr algn="ctr">
              <a:defRPr sz="1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22"/>
          <p:cNvSpPr/>
          <p:nvPr userDrawn="1"/>
        </p:nvSpPr>
        <p:spPr>
          <a:xfrm>
            <a:off x="0" y="-1"/>
            <a:ext cx="3420533" cy="33697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a:spLocks noGrp="1"/>
          </p:cNvSpPr>
          <p:nvPr>
            <p:ph sz="half" idx="16"/>
          </p:nvPr>
        </p:nvSpPr>
        <p:spPr>
          <a:xfrm>
            <a:off x="163680" y="1690687"/>
            <a:ext cx="3093171" cy="1542521"/>
          </a:xfrm>
        </p:spPr>
        <p:txBody>
          <a:bodyPr anchor="ctr">
            <a:noAutofit/>
          </a:bodyPr>
          <a:lstStyle>
            <a:lvl1pPr marL="0" indent="0" algn="ctr">
              <a:buNone/>
              <a:defRPr sz="1200">
                <a:solidFill>
                  <a:schemeClr val="accent6"/>
                </a:solidFill>
              </a:defRPr>
            </a:lvl1pPr>
            <a:lvl2pPr algn="ctr">
              <a:defRPr sz="1100">
                <a:solidFill>
                  <a:schemeClr val="accent6"/>
                </a:solidFill>
              </a:defRPr>
            </a:lvl2pPr>
            <a:lvl3pPr algn="ctr">
              <a:defRPr sz="1050">
                <a:solidFill>
                  <a:schemeClr val="accent6"/>
                </a:solidFill>
              </a:defRPr>
            </a:lvl3pPr>
            <a:lvl4pPr algn="ctr">
              <a:defRPr sz="1000">
                <a:solidFill>
                  <a:schemeClr val="accent6"/>
                </a:solidFill>
              </a:defRPr>
            </a:lvl4pPr>
            <a:lvl5pPr algn="ctr">
              <a:defRPr sz="1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4"/>
          <p:cNvSpPr>
            <a:spLocks noGrp="1"/>
          </p:cNvSpPr>
          <p:nvPr>
            <p:ph type="body" sz="quarter" idx="17" hasCustomPrompt="1"/>
          </p:nvPr>
        </p:nvSpPr>
        <p:spPr>
          <a:xfrm>
            <a:off x="163678" y="864811"/>
            <a:ext cx="3081879" cy="820054"/>
          </a:xfrm>
        </p:spPr>
        <p:txBody>
          <a:bodyPr anchor="ctr">
            <a:noAutofit/>
          </a:bodyPr>
          <a:lstStyle>
            <a:lvl1pPr marL="0" indent="0" algn="ctr">
              <a:lnSpc>
                <a:spcPct val="100000"/>
              </a:lnSpc>
              <a:buNone/>
              <a:defRPr sz="2000" b="0" i="0" spc="300">
                <a:solidFill>
                  <a:schemeClr val="accent6"/>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
        <p:nvSpPr>
          <p:cNvPr id="27" name="Text Placeholder 14"/>
          <p:cNvSpPr>
            <a:spLocks noGrp="1"/>
          </p:cNvSpPr>
          <p:nvPr>
            <p:ph type="body" sz="quarter" idx="18" hasCustomPrompt="1"/>
          </p:nvPr>
        </p:nvSpPr>
        <p:spPr>
          <a:xfrm>
            <a:off x="8960881" y="864811"/>
            <a:ext cx="3081879" cy="820054"/>
          </a:xfrm>
        </p:spPr>
        <p:txBody>
          <a:bodyPr anchor="ctr">
            <a:noAutofit/>
          </a:bodyPr>
          <a:lstStyle>
            <a:lvl1pPr marL="0" indent="0" algn="ctr">
              <a:lnSpc>
                <a:spcPct val="100000"/>
              </a:lnSpc>
              <a:buNone/>
              <a:defRPr sz="2000" b="0" i="0" spc="300">
                <a:solidFill>
                  <a:schemeClr val="accent6"/>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
        <p:nvSpPr>
          <p:cNvPr id="28" name="Text Placeholder 14"/>
          <p:cNvSpPr>
            <a:spLocks noGrp="1"/>
          </p:cNvSpPr>
          <p:nvPr>
            <p:ph type="body" sz="quarter" idx="19" hasCustomPrompt="1"/>
          </p:nvPr>
        </p:nvSpPr>
        <p:spPr>
          <a:xfrm>
            <a:off x="8947846" y="4353078"/>
            <a:ext cx="3081879" cy="820054"/>
          </a:xfrm>
        </p:spPr>
        <p:txBody>
          <a:bodyPr anchor="ctr">
            <a:noAutofit/>
          </a:bodyPr>
          <a:lstStyle>
            <a:lvl1pPr marL="0" indent="0" algn="ctr">
              <a:lnSpc>
                <a:spcPct val="100000"/>
              </a:lnSpc>
              <a:buNone/>
              <a:defRPr sz="2000" b="0" i="0" spc="300">
                <a:solidFill>
                  <a:schemeClr val="accent6"/>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3333" r="3279"/>
          <a:stretch/>
        </p:blipFill>
        <p:spPr>
          <a:xfrm>
            <a:off x="0" y="-2"/>
            <a:ext cx="12199054" cy="6858002"/>
          </a:xfrm>
          <a:prstGeom prst="rect">
            <a:avLst/>
          </a:prstGeom>
        </p:spPr>
      </p:pic>
      <p:sp>
        <p:nvSpPr>
          <p:cNvPr id="11" name="Content Placeholder 2"/>
          <p:cNvSpPr>
            <a:spLocks noGrp="1"/>
          </p:cNvSpPr>
          <p:nvPr>
            <p:ph sz="half" idx="13"/>
          </p:nvPr>
        </p:nvSpPr>
        <p:spPr>
          <a:xfrm>
            <a:off x="0" y="0"/>
            <a:ext cx="12199054"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sp>
        <p:nvSpPr>
          <p:cNvPr id="8" name="Rectangle 7"/>
          <p:cNvSpPr/>
          <p:nvPr userDrawn="1"/>
        </p:nvSpPr>
        <p:spPr>
          <a:xfrm>
            <a:off x="0" y="3488267"/>
            <a:ext cx="3420533" cy="33697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3679" y="4547130"/>
            <a:ext cx="3081878" cy="626003"/>
          </a:xfrm>
        </p:spPr>
        <p:txBody>
          <a:bodyPr>
            <a:noAutofit/>
          </a:bodyPr>
          <a:lstStyle>
            <a:lvl1pPr>
              <a:defRPr sz="20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163680" y="5178955"/>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pic>
        <p:nvPicPr>
          <p:cNvPr id="12" name="Picture 11"/>
          <p:cNvPicPr>
            <a:picLocks noChangeAspect="1"/>
          </p:cNvPicPr>
          <p:nvPr userDrawn="1"/>
        </p:nvPicPr>
        <p:blipFill>
          <a:blip r:embed="rId3"/>
          <a:stretch>
            <a:fillRect/>
          </a:stretch>
        </p:blipFill>
        <p:spPr>
          <a:xfrm>
            <a:off x="11123612" y="365125"/>
            <a:ext cx="460375" cy="460375"/>
          </a:xfrm>
          <a:prstGeom prst="rect">
            <a:avLst/>
          </a:prstGeom>
        </p:spPr>
      </p:pic>
      <p:sp>
        <p:nvSpPr>
          <p:cNvPr id="17" name="Rectangle 16"/>
          <p:cNvSpPr/>
          <p:nvPr userDrawn="1"/>
        </p:nvSpPr>
        <p:spPr>
          <a:xfrm>
            <a:off x="8778521" y="3488267"/>
            <a:ext cx="3420533" cy="33697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p:cNvSpPr>
            <a:spLocks noGrp="1"/>
          </p:cNvSpPr>
          <p:nvPr>
            <p:ph sz="half" idx="14"/>
          </p:nvPr>
        </p:nvSpPr>
        <p:spPr>
          <a:xfrm>
            <a:off x="8942201" y="5178955"/>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Rectangle 19"/>
          <p:cNvSpPr/>
          <p:nvPr userDrawn="1"/>
        </p:nvSpPr>
        <p:spPr>
          <a:xfrm>
            <a:off x="8782215" y="0"/>
            <a:ext cx="3420533" cy="33697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p:cNvSpPr>
            <a:spLocks noGrp="1"/>
          </p:cNvSpPr>
          <p:nvPr>
            <p:ph sz="half" idx="15"/>
          </p:nvPr>
        </p:nvSpPr>
        <p:spPr>
          <a:xfrm>
            <a:off x="8945895" y="1690688"/>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22"/>
          <p:cNvSpPr/>
          <p:nvPr userDrawn="1"/>
        </p:nvSpPr>
        <p:spPr>
          <a:xfrm>
            <a:off x="0" y="-1"/>
            <a:ext cx="3420533" cy="33697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a:spLocks noGrp="1"/>
          </p:cNvSpPr>
          <p:nvPr>
            <p:ph sz="half" idx="16"/>
          </p:nvPr>
        </p:nvSpPr>
        <p:spPr>
          <a:xfrm>
            <a:off x="163680" y="1690687"/>
            <a:ext cx="3093171" cy="1542521"/>
          </a:xfrm>
        </p:spPr>
        <p:txBody>
          <a:bodyPr anchor="ctr">
            <a:noAutofit/>
          </a:bodyPr>
          <a:lstStyle>
            <a:lvl1pPr marL="0" indent="0" algn="ctr">
              <a:buNone/>
              <a:defRPr sz="1200">
                <a:solidFill>
                  <a:schemeClr val="accent4"/>
                </a:solidFill>
              </a:defRPr>
            </a:lvl1pPr>
            <a:lvl2pPr algn="ctr">
              <a:defRPr sz="1100">
                <a:solidFill>
                  <a:schemeClr val="accent4"/>
                </a:solidFill>
              </a:defRPr>
            </a:lvl2pPr>
            <a:lvl3pPr algn="ctr">
              <a:defRPr sz="1050">
                <a:solidFill>
                  <a:schemeClr val="accent4"/>
                </a:solidFill>
              </a:defRPr>
            </a:lvl3pPr>
            <a:lvl4pPr algn="ctr">
              <a:defRPr sz="1000">
                <a:solidFill>
                  <a:schemeClr val="accent4"/>
                </a:solidFill>
              </a:defRPr>
            </a:lvl4pPr>
            <a:lvl5pPr algn="ctr">
              <a:defRPr sz="10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4"/>
          <p:cNvSpPr>
            <a:spLocks noGrp="1"/>
          </p:cNvSpPr>
          <p:nvPr>
            <p:ph type="body" sz="quarter" idx="17" hasCustomPrompt="1"/>
          </p:nvPr>
        </p:nvSpPr>
        <p:spPr>
          <a:xfrm>
            <a:off x="163678" y="864811"/>
            <a:ext cx="3081879" cy="820054"/>
          </a:xfrm>
        </p:spPr>
        <p:txBody>
          <a:bodyPr anchor="ctr">
            <a:noAutofit/>
          </a:bodyPr>
          <a:lstStyle>
            <a:lvl1pPr marL="0" indent="0" algn="ctr">
              <a:lnSpc>
                <a:spcPct val="100000"/>
              </a:lnSpc>
              <a:buNone/>
              <a:defRPr sz="20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
        <p:nvSpPr>
          <p:cNvPr id="27" name="Text Placeholder 14"/>
          <p:cNvSpPr>
            <a:spLocks noGrp="1"/>
          </p:cNvSpPr>
          <p:nvPr>
            <p:ph type="body" sz="quarter" idx="18" hasCustomPrompt="1"/>
          </p:nvPr>
        </p:nvSpPr>
        <p:spPr>
          <a:xfrm>
            <a:off x="8960881" y="864811"/>
            <a:ext cx="3081879" cy="820054"/>
          </a:xfrm>
        </p:spPr>
        <p:txBody>
          <a:bodyPr anchor="ctr">
            <a:noAutofit/>
          </a:bodyPr>
          <a:lstStyle>
            <a:lvl1pPr marL="0" indent="0" algn="ctr">
              <a:lnSpc>
                <a:spcPct val="100000"/>
              </a:lnSpc>
              <a:buNone/>
              <a:defRPr sz="20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
        <p:nvSpPr>
          <p:cNvPr id="28" name="Text Placeholder 14"/>
          <p:cNvSpPr>
            <a:spLocks noGrp="1"/>
          </p:cNvSpPr>
          <p:nvPr>
            <p:ph type="body" sz="quarter" idx="19" hasCustomPrompt="1"/>
          </p:nvPr>
        </p:nvSpPr>
        <p:spPr>
          <a:xfrm>
            <a:off x="8947846" y="4353078"/>
            <a:ext cx="3081879" cy="820054"/>
          </a:xfrm>
        </p:spPr>
        <p:txBody>
          <a:bodyPr anchor="ctr">
            <a:noAutofit/>
          </a:bodyPr>
          <a:lstStyle>
            <a:lvl1pPr marL="0" indent="0" algn="ctr">
              <a:lnSpc>
                <a:spcPct val="100000"/>
              </a:lnSpc>
              <a:buNone/>
              <a:defRPr sz="20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ctr"/>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C700E-76AA-3445-A3ED-8F58FD6CEF24}" type="datetimeFigureOut">
              <a:rPr lang="en-US" smtClean="0"/>
              <a:t>10/13/17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E0BE0A-070E-B24F-BA10-F23405FB38FE}"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0686" t="14844" r="4822" b="22287"/>
          <a:stretch/>
        </p:blipFill>
        <p:spPr>
          <a:xfrm>
            <a:off x="-1" y="1"/>
            <a:ext cx="12192001" cy="6858000"/>
          </a:xfrm>
          <a:prstGeom prst="rect">
            <a:avLst/>
          </a:prstGeom>
        </p:spPr>
      </p:pic>
      <p:sp>
        <p:nvSpPr>
          <p:cNvPr id="7" name="Rectangle 6"/>
          <p:cNvSpPr/>
          <p:nvPr userDrawn="1"/>
        </p:nvSpPr>
        <p:spPr>
          <a:xfrm>
            <a:off x="838200" y="667657"/>
            <a:ext cx="10515600" cy="55093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821542" y="1600825"/>
            <a:ext cx="8524725" cy="1305830"/>
          </a:xfrm>
        </p:spPr>
        <p:txBody>
          <a:bodyPr/>
          <a:lstStyle>
            <a:lvl1pPr>
              <a:defRPr spc="600">
                <a:solidFill>
                  <a:schemeClr val="accent4"/>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sp>
        <p:nvSpPr>
          <p:cNvPr id="12" name="Content Placeholder 2"/>
          <p:cNvSpPr>
            <a:spLocks noGrp="1"/>
          </p:cNvSpPr>
          <p:nvPr>
            <p:ph idx="1"/>
          </p:nvPr>
        </p:nvSpPr>
        <p:spPr>
          <a:xfrm>
            <a:off x="1146629" y="3200400"/>
            <a:ext cx="4830101" cy="2472267"/>
          </a:xfrm>
        </p:spPr>
        <p:txBody>
          <a:bodyPr numCol="1">
            <a:normAutofit/>
          </a:bodyPr>
          <a:lstStyle>
            <a:lvl1pPr marL="0" indent="0" algn="r">
              <a:buNone/>
              <a:defRPr sz="2000">
                <a:solidFill>
                  <a:schemeClr val="accent4"/>
                </a:solidFill>
              </a:defRPr>
            </a:lvl1pPr>
            <a:lvl2pPr algn="r">
              <a:defRPr sz="1800">
                <a:solidFill>
                  <a:schemeClr val="accent4"/>
                </a:solidFill>
              </a:defRPr>
            </a:lvl2pPr>
            <a:lvl3pPr algn="r">
              <a:defRPr sz="1600">
                <a:solidFill>
                  <a:schemeClr val="accent4"/>
                </a:solidFill>
              </a:defRPr>
            </a:lvl3pPr>
            <a:lvl4pPr algn="r">
              <a:defRPr sz="1400">
                <a:solidFill>
                  <a:schemeClr val="accent4"/>
                </a:solidFill>
              </a:defRPr>
            </a:lvl4pPr>
            <a:lvl5pPr algn="r">
              <a:defRPr sz="14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13" name="Content Placeholder 2"/>
          <p:cNvSpPr>
            <a:spLocks noGrp="1"/>
          </p:cNvSpPr>
          <p:nvPr>
            <p:ph idx="14"/>
          </p:nvPr>
        </p:nvSpPr>
        <p:spPr>
          <a:xfrm>
            <a:off x="6302040" y="3200400"/>
            <a:ext cx="4830101" cy="2472267"/>
          </a:xfrm>
        </p:spPr>
        <p:txBody>
          <a:bodyPr numCol="1">
            <a:normAutofit/>
          </a:bodyPr>
          <a:lstStyle>
            <a:lvl1pPr marL="0" indent="0" algn="l">
              <a:buNone/>
              <a:defRPr sz="2000">
                <a:solidFill>
                  <a:schemeClr val="accent4"/>
                </a:solidFill>
              </a:defRPr>
            </a:lvl1pPr>
            <a:lvl2pPr algn="l">
              <a:defRPr sz="1800">
                <a:solidFill>
                  <a:schemeClr val="accent4"/>
                </a:solidFill>
              </a:defRPr>
            </a:lvl2pPr>
            <a:lvl3pPr algn="l">
              <a:defRPr sz="1600">
                <a:solidFill>
                  <a:schemeClr val="accent4"/>
                </a:solidFill>
              </a:defRPr>
            </a:lvl3pPr>
            <a:lvl4pPr algn="l">
              <a:defRPr sz="1400">
                <a:solidFill>
                  <a:schemeClr val="accent4"/>
                </a:solidFill>
              </a:defRPr>
            </a:lvl4pPr>
            <a:lvl5pPr algn="l">
              <a:defRPr sz="14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14" name="Text Placeholder 13"/>
          <p:cNvSpPr>
            <a:spLocks noGrp="1"/>
          </p:cNvSpPr>
          <p:nvPr>
            <p:ph type="body" sz="quarter" idx="13" hasCustomPrompt="1"/>
          </p:nvPr>
        </p:nvSpPr>
        <p:spPr>
          <a:xfrm>
            <a:off x="838200" y="668338"/>
            <a:ext cx="10515600" cy="931862"/>
          </a:xfrm>
        </p:spPr>
        <p:txBody>
          <a:bodyPr anchor="ctr">
            <a:normAutofit/>
          </a:bodyPr>
          <a:lstStyle>
            <a:lvl1pPr marL="0" indent="0" algn="ctr">
              <a:buNone/>
              <a:defRPr sz="1600" spc="600">
                <a:solidFill>
                  <a:schemeClr val="tx1"/>
                </a:solidFill>
              </a:defRPr>
            </a:lvl1pPr>
            <a:lvl2pPr marL="457200" indent="0">
              <a:buNone/>
              <a:defRPr spc="300">
                <a:solidFill>
                  <a:schemeClr val="tx1"/>
                </a:solidFill>
              </a:defRPr>
            </a:lvl2pPr>
            <a:lvl3pPr marL="914400" indent="0">
              <a:buNone/>
              <a:defRPr spc="300">
                <a:solidFill>
                  <a:schemeClr val="tx1"/>
                </a:solidFill>
              </a:defRPr>
            </a:lvl3pPr>
            <a:lvl4pPr marL="1371600" indent="0">
              <a:buNone/>
              <a:defRPr spc="300">
                <a:solidFill>
                  <a:schemeClr val="tx1"/>
                </a:solidFill>
              </a:defRPr>
            </a:lvl4pPr>
            <a:lvl5pPr marL="1828800" indent="0">
              <a:buNone/>
              <a:defRPr spc="300">
                <a:solidFill>
                  <a:schemeClr val="tx1"/>
                </a:solidFill>
              </a:defRPr>
            </a:lvl5pPr>
          </a:lstStyle>
          <a:p>
            <a:pPr lvl="0"/>
            <a:r>
              <a:rPr lang="en-US" dirty="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C700E-76AA-3445-A3ED-8F58FD6CEF24}" type="datetimeFigureOut">
              <a:rPr lang="en-US" smtClean="0"/>
              <a:t>10/13/17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E0BE0A-070E-B24F-BA10-F23405FB38FE}"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C700E-76AA-3445-A3ED-8F58FD6CEF24}" type="datetimeFigureOut">
              <a:rPr lang="en-US" smtClean="0"/>
              <a:t>10/13/17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E0BE0A-070E-B24F-BA10-F23405FB38FE}"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0686" t="14844" r="4822" b="22287"/>
          <a:stretch/>
        </p:blipFill>
        <p:spPr>
          <a:xfrm>
            <a:off x="-1" y="1"/>
            <a:ext cx="12192001" cy="6858000"/>
          </a:xfrm>
          <a:prstGeom prst="rect">
            <a:avLst/>
          </a:prstGeom>
        </p:spPr>
      </p:pic>
      <p:sp>
        <p:nvSpPr>
          <p:cNvPr id="7" name="Rectangle 6"/>
          <p:cNvSpPr/>
          <p:nvPr userDrawn="1"/>
        </p:nvSpPr>
        <p:spPr>
          <a:xfrm>
            <a:off x="838200" y="667657"/>
            <a:ext cx="10515600" cy="5509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838200" y="1604452"/>
            <a:ext cx="10515600" cy="13255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821542" y="1600825"/>
            <a:ext cx="8524725" cy="1305830"/>
          </a:xfrm>
        </p:spPr>
        <p:txBody>
          <a:bodyPr/>
          <a:lstStyle>
            <a:lvl1pPr>
              <a:defRPr spc="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146629" y="3200400"/>
            <a:ext cx="4830101" cy="2472267"/>
          </a:xfrm>
        </p:spPr>
        <p:txBody>
          <a:bodyPr numCol="1">
            <a:normAutofit/>
          </a:bodyPr>
          <a:lstStyle>
            <a:lvl1pPr marL="0" indent="0" algn="r">
              <a:buNone/>
              <a:defRPr sz="2000">
                <a:solidFill>
                  <a:schemeClr val="accent4"/>
                </a:solidFill>
              </a:defRPr>
            </a:lvl1pPr>
            <a:lvl2pPr algn="r">
              <a:defRPr sz="1800">
                <a:solidFill>
                  <a:schemeClr val="accent4"/>
                </a:solidFill>
              </a:defRPr>
            </a:lvl2pPr>
            <a:lvl3pPr algn="r">
              <a:defRPr sz="1600">
                <a:solidFill>
                  <a:schemeClr val="accent4"/>
                </a:solidFill>
              </a:defRPr>
            </a:lvl3pPr>
            <a:lvl4pPr algn="r">
              <a:defRPr sz="1400">
                <a:solidFill>
                  <a:schemeClr val="accent4"/>
                </a:solidFill>
              </a:defRPr>
            </a:lvl4pPr>
            <a:lvl5pPr algn="r">
              <a:defRPr sz="14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sp>
        <p:nvSpPr>
          <p:cNvPr id="14" name="Text Placeholder 13"/>
          <p:cNvSpPr>
            <a:spLocks noGrp="1"/>
          </p:cNvSpPr>
          <p:nvPr>
            <p:ph type="body" sz="quarter" idx="13" hasCustomPrompt="1"/>
          </p:nvPr>
        </p:nvSpPr>
        <p:spPr>
          <a:xfrm>
            <a:off x="838200" y="668338"/>
            <a:ext cx="10515600" cy="931862"/>
          </a:xfrm>
        </p:spPr>
        <p:txBody>
          <a:bodyPr anchor="ctr">
            <a:normAutofit/>
          </a:bodyPr>
          <a:lstStyle>
            <a:lvl1pPr marL="0" indent="0" algn="ctr">
              <a:buNone/>
              <a:defRPr sz="1600" spc="600">
                <a:solidFill>
                  <a:schemeClr val="tx1"/>
                </a:solidFill>
              </a:defRPr>
            </a:lvl1pPr>
            <a:lvl2pPr marL="457200" indent="0">
              <a:buNone/>
              <a:defRPr spc="300">
                <a:solidFill>
                  <a:schemeClr val="tx1"/>
                </a:solidFill>
              </a:defRPr>
            </a:lvl2pPr>
            <a:lvl3pPr marL="914400" indent="0">
              <a:buNone/>
              <a:defRPr spc="300">
                <a:solidFill>
                  <a:schemeClr val="tx1"/>
                </a:solidFill>
              </a:defRPr>
            </a:lvl3pPr>
            <a:lvl4pPr marL="1371600" indent="0">
              <a:buNone/>
              <a:defRPr spc="300">
                <a:solidFill>
                  <a:schemeClr val="tx1"/>
                </a:solidFill>
              </a:defRPr>
            </a:lvl4pPr>
            <a:lvl5pPr marL="1828800" indent="0">
              <a:buNone/>
              <a:defRPr spc="300">
                <a:solidFill>
                  <a:schemeClr val="tx1"/>
                </a:solidFill>
              </a:defRPr>
            </a:lvl5pPr>
          </a:lstStyle>
          <a:p>
            <a:pPr lvl="0"/>
            <a:r>
              <a:rPr lang="en-US" dirty="0"/>
              <a:t>CLICK TO EDIT MASTER TEXT STYLES</a:t>
            </a:r>
          </a:p>
        </p:txBody>
      </p:sp>
      <p:sp>
        <p:nvSpPr>
          <p:cNvPr id="15" name="Content Placeholder 2"/>
          <p:cNvSpPr>
            <a:spLocks noGrp="1"/>
          </p:cNvSpPr>
          <p:nvPr>
            <p:ph idx="14"/>
          </p:nvPr>
        </p:nvSpPr>
        <p:spPr>
          <a:xfrm>
            <a:off x="6302040" y="3200400"/>
            <a:ext cx="4830101" cy="2472267"/>
          </a:xfrm>
        </p:spPr>
        <p:txBody>
          <a:bodyPr numCol="1">
            <a:normAutofit/>
          </a:bodyPr>
          <a:lstStyle>
            <a:lvl1pPr marL="0" indent="0" algn="l">
              <a:buNone/>
              <a:defRPr sz="2000">
                <a:solidFill>
                  <a:schemeClr val="accent4"/>
                </a:solidFill>
              </a:defRPr>
            </a:lvl1pPr>
            <a:lvl2pPr algn="l">
              <a:defRPr sz="1800">
                <a:solidFill>
                  <a:schemeClr val="accent4"/>
                </a:solidFill>
              </a:defRPr>
            </a:lvl2pPr>
            <a:lvl3pPr algn="l">
              <a:defRPr sz="1600">
                <a:solidFill>
                  <a:schemeClr val="accent4"/>
                </a:solidFill>
              </a:defRPr>
            </a:lvl3pPr>
            <a:lvl4pPr algn="l">
              <a:defRPr sz="1400">
                <a:solidFill>
                  <a:schemeClr val="accent4"/>
                </a:solidFill>
              </a:defRPr>
            </a:lvl4pPr>
            <a:lvl5pPr algn="l">
              <a:defRPr sz="14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0686" t="14844" r="4822" b="22287"/>
          <a:stretch/>
        </p:blipFill>
        <p:spPr>
          <a:xfrm>
            <a:off x="-1" y="1"/>
            <a:ext cx="12192001" cy="6858000"/>
          </a:xfrm>
          <a:prstGeom prst="rect">
            <a:avLst/>
          </a:prstGeom>
        </p:spPr>
      </p:pic>
      <p:sp>
        <p:nvSpPr>
          <p:cNvPr id="7" name="Rectangle 6"/>
          <p:cNvSpPr/>
          <p:nvPr userDrawn="1"/>
        </p:nvSpPr>
        <p:spPr>
          <a:xfrm>
            <a:off x="838200" y="667657"/>
            <a:ext cx="10515600" cy="550930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821542" y="1600825"/>
            <a:ext cx="8524725" cy="1305830"/>
          </a:xfrm>
        </p:spPr>
        <p:txBody>
          <a:bodyPr/>
          <a:lstStyle>
            <a:lvl1pPr>
              <a:defRPr spc="600">
                <a:solidFill>
                  <a:schemeClr val="accent6"/>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sp>
        <p:nvSpPr>
          <p:cNvPr id="12" name="Content Placeholder 2"/>
          <p:cNvSpPr>
            <a:spLocks noGrp="1"/>
          </p:cNvSpPr>
          <p:nvPr>
            <p:ph idx="1"/>
          </p:nvPr>
        </p:nvSpPr>
        <p:spPr>
          <a:xfrm>
            <a:off x="1146629" y="3200400"/>
            <a:ext cx="4830101" cy="2472267"/>
          </a:xfrm>
        </p:spPr>
        <p:txBody>
          <a:bodyPr numCol="1">
            <a:normAutofit/>
          </a:bodyPr>
          <a:lstStyle>
            <a:lvl1pPr marL="0" indent="0" algn="r">
              <a:buNone/>
              <a:defRPr sz="2000">
                <a:solidFill>
                  <a:schemeClr val="accent6"/>
                </a:solidFill>
              </a:defRPr>
            </a:lvl1pPr>
            <a:lvl2pPr algn="r">
              <a:defRPr sz="1800">
                <a:solidFill>
                  <a:schemeClr val="accent6"/>
                </a:solidFill>
              </a:defRPr>
            </a:lvl2pPr>
            <a:lvl3pPr algn="r">
              <a:defRPr sz="1600">
                <a:solidFill>
                  <a:schemeClr val="accent6"/>
                </a:solidFill>
              </a:defRPr>
            </a:lvl3pPr>
            <a:lvl4pPr algn="r">
              <a:defRPr sz="1400">
                <a:solidFill>
                  <a:schemeClr val="accent6"/>
                </a:solidFill>
              </a:defRPr>
            </a:lvl4pPr>
            <a:lvl5pPr algn="r">
              <a:defRPr sz="14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13" name="Content Placeholder 2"/>
          <p:cNvSpPr>
            <a:spLocks noGrp="1"/>
          </p:cNvSpPr>
          <p:nvPr>
            <p:ph idx="14"/>
          </p:nvPr>
        </p:nvSpPr>
        <p:spPr>
          <a:xfrm>
            <a:off x="6302040" y="3200400"/>
            <a:ext cx="4830101" cy="2472267"/>
          </a:xfrm>
        </p:spPr>
        <p:txBody>
          <a:bodyPr numCol="1">
            <a:normAutofit/>
          </a:bodyPr>
          <a:lstStyle>
            <a:lvl1pPr marL="0" indent="0" algn="l">
              <a:buNone/>
              <a:defRPr sz="2000">
                <a:solidFill>
                  <a:schemeClr val="accent6"/>
                </a:solidFill>
              </a:defRPr>
            </a:lvl1pPr>
            <a:lvl2pPr algn="l">
              <a:defRPr sz="1800">
                <a:solidFill>
                  <a:schemeClr val="accent6"/>
                </a:solidFill>
              </a:defRPr>
            </a:lvl2pPr>
            <a:lvl3pPr algn="l">
              <a:defRPr sz="1600">
                <a:solidFill>
                  <a:schemeClr val="accent6"/>
                </a:solidFill>
              </a:defRPr>
            </a:lvl3pPr>
            <a:lvl4pPr algn="l">
              <a:defRPr sz="1400">
                <a:solidFill>
                  <a:schemeClr val="accent6"/>
                </a:solidFill>
              </a:defRPr>
            </a:lvl4pPr>
            <a:lvl5pPr algn="l">
              <a:defRPr sz="14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14" name="Text Placeholder 13"/>
          <p:cNvSpPr>
            <a:spLocks noGrp="1"/>
          </p:cNvSpPr>
          <p:nvPr>
            <p:ph type="body" sz="quarter" idx="13" hasCustomPrompt="1"/>
          </p:nvPr>
        </p:nvSpPr>
        <p:spPr>
          <a:xfrm>
            <a:off x="838200" y="668338"/>
            <a:ext cx="10515600" cy="931862"/>
          </a:xfrm>
        </p:spPr>
        <p:txBody>
          <a:bodyPr anchor="ctr">
            <a:normAutofit/>
          </a:bodyPr>
          <a:lstStyle>
            <a:lvl1pPr marL="0" indent="0" algn="ctr">
              <a:buNone/>
              <a:defRPr sz="1600" spc="600">
                <a:solidFill>
                  <a:schemeClr val="accent4"/>
                </a:solidFill>
              </a:defRPr>
            </a:lvl1pPr>
            <a:lvl2pPr marL="457200" indent="0">
              <a:buNone/>
              <a:defRPr spc="300">
                <a:solidFill>
                  <a:schemeClr val="tx1"/>
                </a:solidFill>
              </a:defRPr>
            </a:lvl2pPr>
            <a:lvl3pPr marL="914400" indent="0">
              <a:buNone/>
              <a:defRPr spc="300">
                <a:solidFill>
                  <a:schemeClr val="tx1"/>
                </a:solidFill>
              </a:defRPr>
            </a:lvl3pPr>
            <a:lvl4pPr marL="1371600" indent="0">
              <a:buNone/>
              <a:defRPr spc="300">
                <a:solidFill>
                  <a:schemeClr val="tx1"/>
                </a:solidFill>
              </a:defRPr>
            </a:lvl4pPr>
            <a:lvl5pPr marL="1828800" indent="0">
              <a:buNone/>
              <a:defRPr spc="300">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3951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0686" t="14844" r="4822" b="22287"/>
          <a:stretch/>
        </p:blipFill>
        <p:spPr>
          <a:xfrm>
            <a:off x="-1" y="1"/>
            <a:ext cx="12192001" cy="6858000"/>
          </a:xfrm>
          <a:prstGeom prst="rect">
            <a:avLst/>
          </a:prstGeom>
        </p:spPr>
      </p:pic>
      <p:sp>
        <p:nvSpPr>
          <p:cNvPr id="7" name="Rectangle 6"/>
          <p:cNvSpPr/>
          <p:nvPr userDrawn="1"/>
        </p:nvSpPr>
        <p:spPr>
          <a:xfrm>
            <a:off x="838200" y="667657"/>
            <a:ext cx="10515600" cy="5509306"/>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821542" y="1600825"/>
            <a:ext cx="8524725" cy="1305830"/>
          </a:xfrm>
        </p:spPr>
        <p:txBody>
          <a:bodyPr/>
          <a:lstStyle>
            <a:lvl1pPr>
              <a:defRPr spc="600">
                <a:solidFill>
                  <a:schemeClr val="accent4"/>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sp>
        <p:nvSpPr>
          <p:cNvPr id="12" name="Content Placeholder 2"/>
          <p:cNvSpPr>
            <a:spLocks noGrp="1"/>
          </p:cNvSpPr>
          <p:nvPr>
            <p:ph idx="1"/>
          </p:nvPr>
        </p:nvSpPr>
        <p:spPr>
          <a:xfrm>
            <a:off x="1146629" y="3200400"/>
            <a:ext cx="4830101" cy="2472267"/>
          </a:xfrm>
        </p:spPr>
        <p:txBody>
          <a:bodyPr numCol="1">
            <a:normAutofit/>
          </a:bodyPr>
          <a:lstStyle>
            <a:lvl1pPr marL="0" indent="0" algn="r">
              <a:buNone/>
              <a:defRPr sz="2000">
                <a:solidFill>
                  <a:schemeClr val="accent4"/>
                </a:solidFill>
              </a:defRPr>
            </a:lvl1pPr>
            <a:lvl2pPr algn="r">
              <a:defRPr sz="1800">
                <a:solidFill>
                  <a:schemeClr val="accent4"/>
                </a:solidFill>
              </a:defRPr>
            </a:lvl2pPr>
            <a:lvl3pPr algn="r">
              <a:defRPr sz="1600">
                <a:solidFill>
                  <a:schemeClr val="accent4"/>
                </a:solidFill>
              </a:defRPr>
            </a:lvl3pPr>
            <a:lvl4pPr algn="r">
              <a:defRPr sz="1400">
                <a:solidFill>
                  <a:schemeClr val="accent4"/>
                </a:solidFill>
              </a:defRPr>
            </a:lvl4pPr>
            <a:lvl5pPr algn="r">
              <a:defRPr sz="14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13" name="Content Placeholder 2"/>
          <p:cNvSpPr>
            <a:spLocks noGrp="1"/>
          </p:cNvSpPr>
          <p:nvPr>
            <p:ph idx="14"/>
          </p:nvPr>
        </p:nvSpPr>
        <p:spPr>
          <a:xfrm>
            <a:off x="6302040" y="3200400"/>
            <a:ext cx="4830101" cy="2472267"/>
          </a:xfrm>
        </p:spPr>
        <p:txBody>
          <a:bodyPr numCol="1">
            <a:normAutofit/>
          </a:bodyPr>
          <a:lstStyle>
            <a:lvl1pPr marL="0" indent="0" algn="l">
              <a:buNone/>
              <a:defRPr sz="2000">
                <a:solidFill>
                  <a:schemeClr val="accent4"/>
                </a:solidFill>
              </a:defRPr>
            </a:lvl1pPr>
            <a:lvl2pPr algn="l">
              <a:defRPr sz="1800">
                <a:solidFill>
                  <a:schemeClr val="accent4"/>
                </a:solidFill>
              </a:defRPr>
            </a:lvl2pPr>
            <a:lvl3pPr algn="l">
              <a:defRPr sz="1600">
                <a:solidFill>
                  <a:schemeClr val="accent4"/>
                </a:solidFill>
              </a:defRPr>
            </a:lvl3pPr>
            <a:lvl4pPr algn="l">
              <a:defRPr sz="1400">
                <a:solidFill>
                  <a:schemeClr val="accent4"/>
                </a:solidFill>
              </a:defRPr>
            </a:lvl4pPr>
            <a:lvl5pPr algn="l">
              <a:defRPr sz="14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14" name="Text Placeholder 13"/>
          <p:cNvSpPr>
            <a:spLocks noGrp="1"/>
          </p:cNvSpPr>
          <p:nvPr>
            <p:ph type="body" sz="quarter" idx="13" hasCustomPrompt="1"/>
          </p:nvPr>
        </p:nvSpPr>
        <p:spPr>
          <a:xfrm>
            <a:off x="838200" y="668338"/>
            <a:ext cx="10515600" cy="931862"/>
          </a:xfrm>
        </p:spPr>
        <p:txBody>
          <a:bodyPr anchor="ctr">
            <a:normAutofit/>
          </a:bodyPr>
          <a:lstStyle>
            <a:lvl1pPr marL="0" indent="0" algn="ctr">
              <a:buNone/>
              <a:defRPr sz="1600" spc="600">
                <a:solidFill>
                  <a:schemeClr val="accent4"/>
                </a:solidFill>
              </a:defRPr>
            </a:lvl1pPr>
            <a:lvl2pPr marL="457200" indent="0">
              <a:buNone/>
              <a:defRPr spc="300">
                <a:solidFill>
                  <a:schemeClr val="tx1"/>
                </a:solidFill>
              </a:defRPr>
            </a:lvl2pPr>
            <a:lvl3pPr marL="914400" indent="0">
              <a:buNone/>
              <a:defRPr spc="300">
                <a:solidFill>
                  <a:schemeClr val="tx1"/>
                </a:solidFill>
              </a:defRPr>
            </a:lvl3pPr>
            <a:lvl4pPr marL="1371600" indent="0">
              <a:buNone/>
              <a:defRPr spc="300">
                <a:solidFill>
                  <a:schemeClr val="tx1"/>
                </a:solidFill>
              </a:defRPr>
            </a:lvl4pPr>
            <a:lvl5pPr marL="1828800" indent="0">
              <a:buNone/>
              <a:defRPr spc="300">
                <a:solidFill>
                  <a:schemeClr val="tx1"/>
                </a:solidFill>
              </a:defRPr>
            </a:lvl5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0686" t="14844" r="4822" b="22287"/>
          <a:stretch/>
        </p:blipFill>
        <p:spPr>
          <a:xfrm>
            <a:off x="-1" y="1"/>
            <a:ext cx="12192001" cy="6858000"/>
          </a:xfrm>
          <a:prstGeom prst="rect">
            <a:avLst/>
          </a:prstGeom>
        </p:spPr>
      </p:pic>
      <p:sp>
        <p:nvSpPr>
          <p:cNvPr id="7" name="Rectangle 6"/>
          <p:cNvSpPr/>
          <p:nvPr userDrawn="1"/>
        </p:nvSpPr>
        <p:spPr>
          <a:xfrm>
            <a:off x="838200" y="667657"/>
            <a:ext cx="10515600" cy="550930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821542" y="1600825"/>
            <a:ext cx="8524725" cy="1305830"/>
          </a:xfrm>
        </p:spPr>
        <p:txBody>
          <a:bodyPr/>
          <a:lstStyle>
            <a:lvl1pPr>
              <a:defRPr spc="600">
                <a:solidFill>
                  <a:schemeClr val="accent6"/>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A7C700E-76AA-3445-A3ED-8F58FD6CEF24}" type="datetimeFigureOut">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0BE0A-070E-B24F-BA10-F23405FB38FE}" type="slidenum">
              <a:rPr lang="en-US" smtClean="0"/>
              <a:t>‹#›</a:t>
            </a:fld>
            <a:endParaRPr lang="en-US"/>
          </a:p>
        </p:txBody>
      </p:sp>
      <p:sp>
        <p:nvSpPr>
          <p:cNvPr id="12" name="Content Placeholder 2"/>
          <p:cNvSpPr>
            <a:spLocks noGrp="1"/>
          </p:cNvSpPr>
          <p:nvPr>
            <p:ph idx="1"/>
          </p:nvPr>
        </p:nvSpPr>
        <p:spPr>
          <a:xfrm>
            <a:off x="1146629" y="3200400"/>
            <a:ext cx="4830101" cy="2472267"/>
          </a:xfrm>
        </p:spPr>
        <p:txBody>
          <a:bodyPr numCol="1">
            <a:normAutofit/>
          </a:bodyPr>
          <a:lstStyle>
            <a:lvl1pPr marL="0" indent="0" algn="r">
              <a:buNone/>
              <a:defRPr sz="2000">
                <a:solidFill>
                  <a:schemeClr val="accent6"/>
                </a:solidFill>
              </a:defRPr>
            </a:lvl1pPr>
            <a:lvl2pPr algn="r">
              <a:defRPr sz="1800">
                <a:solidFill>
                  <a:schemeClr val="accent6"/>
                </a:solidFill>
              </a:defRPr>
            </a:lvl2pPr>
            <a:lvl3pPr algn="r">
              <a:defRPr sz="1600">
                <a:solidFill>
                  <a:schemeClr val="accent6"/>
                </a:solidFill>
              </a:defRPr>
            </a:lvl3pPr>
            <a:lvl4pPr algn="r">
              <a:defRPr sz="1400">
                <a:solidFill>
                  <a:schemeClr val="accent6"/>
                </a:solidFill>
              </a:defRPr>
            </a:lvl4pPr>
            <a:lvl5pPr algn="r">
              <a:defRPr sz="14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13" name="Content Placeholder 2"/>
          <p:cNvSpPr>
            <a:spLocks noGrp="1"/>
          </p:cNvSpPr>
          <p:nvPr>
            <p:ph idx="14"/>
          </p:nvPr>
        </p:nvSpPr>
        <p:spPr>
          <a:xfrm>
            <a:off x="6302040" y="3200400"/>
            <a:ext cx="4830101" cy="2472267"/>
          </a:xfrm>
        </p:spPr>
        <p:txBody>
          <a:bodyPr numCol="1">
            <a:normAutofit/>
          </a:bodyPr>
          <a:lstStyle>
            <a:lvl1pPr marL="0" indent="0" algn="l">
              <a:buNone/>
              <a:defRPr sz="2000">
                <a:solidFill>
                  <a:schemeClr val="accent6"/>
                </a:solidFill>
              </a:defRPr>
            </a:lvl1pPr>
            <a:lvl2pPr algn="l">
              <a:defRPr sz="1800">
                <a:solidFill>
                  <a:schemeClr val="accent6"/>
                </a:solidFill>
              </a:defRPr>
            </a:lvl2pPr>
            <a:lvl3pPr algn="l">
              <a:defRPr sz="1600">
                <a:solidFill>
                  <a:schemeClr val="accent6"/>
                </a:solidFill>
              </a:defRPr>
            </a:lvl3pPr>
            <a:lvl4pPr algn="l">
              <a:defRPr sz="1400">
                <a:solidFill>
                  <a:schemeClr val="accent6"/>
                </a:solidFill>
              </a:defRPr>
            </a:lvl4pPr>
            <a:lvl5pPr algn="l">
              <a:defRPr sz="14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14" name="Text Placeholder 13"/>
          <p:cNvSpPr>
            <a:spLocks noGrp="1"/>
          </p:cNvSpPr>
          <p:nvPr>
            <p:ph type="body" sz="quarter" idx="13" hasCustomPrompt="1"/>
          </p:nvPr>
        </p:nvSpPr>
        <p:spPr>
          <a:xfrm>
            <a:off x="838200" y="668338"/>
            <a:ext cx="10515600" cy="931862"/>
          </a:xfrm>
        </p:spPr>
        <p:txBody>
          <a:bodyPr anchor="ctr">
            <a:normAutofit/>
          </a:bodyPr>
          <a:lstStyle>
            <a:lvl1pPr marL="0" indent="0" algn="ctr">
              <a:buNone/>
              <a:defRPr sz="1600" spc="600">
                <a:solidFill>
                  <a:schemeClr val="accent4"/>
                </a:solidFill>
              </a:defRPr>
            </a:lvl1pPr>
            <a:lvl2pPr marL="457200" indent="0">
              <a:buNone/>
              <a:defRPr spc="300">
                <a:solidFill>
                  <a:schemeClr val="tx1"/>
                </a:solidFill>
              </a:defRPr>
            </a:lvl2pPr>
            <a:lvl3pPr marL="914400" indent="0">
              <a:buNone/>
              <a:defRPr spc="300">
                <a:solidFill>
                  <a:schemeClr val="tx1"/>
                </a:solidFill>
              </a:defRPr>
            </a:lvl3pPr>
            <a:lvl4pPr marL="1371600" indent="0">
              <a:buNone/>
              <a:defRPr spc="300">
                <a:solidFill>
                  <a:schemeClr val="tx1"/>
                </a:solidFill>
              </a:defRPr>
            </a:lvl4pPr>
            <a:lvl5pPr marL="1828800" indent="0">
              <a:buNone/>
              <a:defRPr spc="300">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5365044" y="0"/>
            <a:ext cx="3420533"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785576" y="0"/>
            <a:ext cx="3420533"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528723" y="365125"/>
            <a:ext cx="3081878" cy="1325563"/>
          </a:xfrm>
        </p:spPr>
        <p:txBody>
          <a:bodyPr>
            <a:noAutofit/>
          </a:bodyPr>
          <a:lstStyle>
            <a:lvl1pPr>
              <a:defRPr sz="2800">
                <a:solidFill>
                  <a:schemeClr val="accent4"/>
                </a:solidFill>
              </a:defRPr>
            </a:lvl1pPr>
          </a:lstStyle>
          <a:p>
            <a:r>
              <a:rPr lang="en-US" dirty="0"/>
              <a:t>CLICK TO EDIT MASTER TITLE STYLE</a:t>
            </a:r>
          </a:p>
        </p:txBody>
      </p:sp>
      <p:sp>
        <p:nvSpPr>
          <p:cNvPr id="3" name="Content Placeholder 2"/>
          <p:cNvSpPr>
            <a:spLocks noGrp="1"/>
          </p:cNvSpPr>
          <p:nvPr>
            <p:ph sz="half" idx="1"/>
          </p:nvPr>
        </p:nvSpPr>
        <p:spPr>
          <a:xfrm>
            <a:off x="5528724" y="1690688"/>
            <a:ext cx="3093171" cy="5167312"/>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949257" y="3488267"/>
            <a:ext cx="3026665" cy="3369733"/>
          </a:xfrm>
        </p:spPr>
        <p:txBody>
          <a:bodyPr>
            <a:normAutofit/>
          </a:bodyPr>
          <a:lstStyle>
            <a:lvl1pPr marL="0" indent="0" algn="l">
              <a:buNone/>
              <a:defRPr sz="1200" spc="0">
                <a:solidFill>
                  <a:schemeClr val="accent4"/>
                </a:solidFill>
              </a:defRPr>
            </a:lvl1pPr>
            <a:lvl2pPr algn="l">
              <a:defRPr sz="1100" spc="0">
                <a:solidFill>
                  <a:schemeClr val="accent4"/>
                </a:solidFill>
              </a:defRPr>
            </a:lvl2pPr>
            <a:lvl3pPr algn="l">
              <a:defRPr sz="1050" spc="0">
                <a:solidFill>
                  <a:schemeClr val="accent4"/>
                </a:solidFill>
              </a:defRPr>
            </a:lvl3pPr>
            <a:lvl4pPr algn="l">
              <a:defRPr sz="1000" spc="0">
                <a:solidFill>
                  <a:schemeClr val="accent4"/>
                </a:solidFill>
              </a:defRPr>
            </a:lvl4pPr>
            <a:lvl5pPr algn="l">
              <a:defRPr sz="1000" spc="0">
                <a:solidFill>
                  <a:schemeClr val="accent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0"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5" name="Text Placeholder 14"/>
          <p:cNvSpPr>
            <a:spLocks noGrp="1"/>
          </p:cNvSpPr>
          <p:nvPr>
            <p:ph type="body" sz="quarter" idx="14" hasCustomPrompt="1"/>
          </p:nvPr>
        </p:nvSpPr>
        <p:spPr>
          <a:xfrm>
            <a:off x="8949257" y="1690688"/>
            <a:ext cx="3026665" cy="1806243"/>
          </a:xfrm>
        </p:spPr>
        <p:txBody>
          <a:bodyPr>
            <a:noAutofit/>
          </a:bodyPr>
          <a:lstStyle>
            <a:lvl1pPr marL="0" indent="0">
              <a:lnSpc>
                <a:spcPct val="100000"/>
              </a:lnSpc>
              <a:buNone/>
              <a:defRPr sz="2800" b="0" i="0" spc="300">
                <a:solidFill>
                  <a:schemeClr val="accent4"/>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extLst>
      <p:ext uri="{BB962C8B-B14F-4D97-AF65-F5344CB8AC3E}">
        <p14:creationId xmlns:p14="http://schemas.microsoft.com/office/powerpoint/2010/main" val="1107843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7"/>
          <p:cNvSpPr/>
          <p:nvPr userDrawn="1"/>
        </p:nvSpPr>
        <p:spPr>
          <a:xfrm>
            <a:off x="5365044" y="0"/>
            <a:ext cx="3420533"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785576" y="0"/>
            <a:ext cx="3420533"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528723" y="365125"/>
            <a:ext cx="3081878" cy="1325563"/>
          </a:xfrm>
        </p:spPr>
        <p:txBody>
          <a:bodyPr>
            <a:noAutofit/>
          </a:bodyPr>
          <a:lstStyle>
            <a:lvl1pPr>
              <a:defRPr sz="2800">
                <a:solidFill>
                  <a:schemeClr val="accent6"/>
                </a:solidFill>
              </a:defRPr>
            </a:lvl1pPr>
          </a:lstStyle>
          <a:p>
            <a:r>
              <a:rPr lang="en-US" dirty="0"/>
              <a:t>CLICK TO EDIT MASTER TITLE STYLE</a:t>
            </a:r>
          </a:p>
        </p:txBody>
      </p:sp>
      <p:sp>
        <p:nvSpPr>
          <p:cNvPr id="3" name="Content Placeholder 2"/>
          <p:cNvSpPr>
            <a:spLocks noGrp="1"/>
          </p:cNvSpPr>
          <p:nvPr>
            <p:ph sz="half" idx="1"/>
          </p:nvPr>
        </p:nvSpPr>
        <p:spPr>
          <a:xfrm>
            <a:off x="5528724" y="1690688"/>
            <a:ext cx="3093171" cy="5167312"/>
          </a:xfrm>
        </p:spPr>
        <p:txBody>
          <a:bodyPr>
            <a:normAutofit/>
          </a:bodyPr>
          <a:lstStyle>
            <a:lvl1pPr marL="0" indent="0" algn="ctr">
              <a:buNone/>
              <a:defRPr sz="1600">
                <a:solidFill>
                  <a:schemeClr val="accent6"/>
                </a:solidFill>
              </a:defRPr>
            </a:lvl1pPr>
            <a:lvl2pPr algn="ctr">
              <a:defRPr sz="1400">
                <a:solidFill>
                  <a:schemeClr val="accent6"/>
                </a:solidFill>
              </a:defRPr>
            </a:lvl2pPr>
            <a:lvl3pPr algn="ctr">
              <a:defRPr sz="1200">
                <a:solidFill>
                  <a:schemeClr val="accent6"/>
                </a:solidFill>
              </a:defRPr>
            </a:lvl3pPr>
            <a:lvl4pPr algn="ctr">
              <a:defRPr sz="1100">
                <a:solidFill>
                  <a:schemeClr val="accent6"/>
                </a:solidFill>
              </a:defRPr>
            </a:lvl4pPr>
            <a:lvl5pPr algn="ctr">
              <a:defRPr sz="11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949257" y="3488267"/>
            <a:ext cx="3026665" cy="3369733"/>
          </a:xfrm>
        </p:spPr>
        <p:txBody>
          <a:bodyPr>
            <a:normAutofit/>
          </a:bodyPr>
          <a:lstStyle>
            <a:lvl1pPr marL="0" indent="0" algn="l">
              <a:buNone/>
              <a:defRPr sz="1200" spc="0">
                <a:solidFill>
                  <a:schemeClr val="accent6"/>
                </a:solidFill>
              </a:defRPr>
            </a:lvl1pPr>
            <a:lvl2pPr algn="l">
              <a:defRPr sz="1100" spc="0">
                <a:solidFill>
                  <a:schemeClr val="accent6"/>
                </a:solidFill>
              </a:defRPr>
            </a:lvl2pPr>
            <a:lvl3pPr algn="l">
              <a:defRPr sz="1050" spc="0">
                <a:solidFill>
                  <a:schemeClr val="accent6"/>
                </a:solidFill>
              </a:defRPr>
            </a:lvl3pPr>
            <a:lvl4pPr algn="l">
              <a:defRPr sz="1000" spc="0">
                <a:solidFill>
                  <a:schemeClr val="accent6"/>
                </a:solidFill>
              </a:defRPr>
            </a:lvl4pPr>
            <a:lvl5pPr algn="l">
              <a:defRPr sz="1000" spc="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7C700E-76AA-3445-A3ED-8F58FD6CEF24}" type="datetimeFigureOut">
              <a:rPr lang="en-US" smtClean="0"/>
              <a:t>10/13/17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0BE0A-070E-B24F-BA10-F23405FB38FE}" type="slidenum">
              <a:rPr lang="en-US" smtClean="0"/>
              <a:t>‹#›</a:t>
            </a:fld>
            <a:endParaRPr lang="en-US"/>
          </a:p>
        </p:txBody>
      </p:sp>
      <p:sp>
        <p:nvSpPr>
          <p:cNvPr id="11" name="Content Placeholder 2"/>
          <p:cNvSpPr>
            <a:spLocks noGrp="1"/>
          </p:cNvSpPr>
          <p:nvPr>
            <p:ph sz="half" idx="13"/>
          </p:nvPr>
        </p:nvSpPr>
        <p:spPr>
          <a:xfrm>
            <a:off x="0" y="0"/>
            <a:ext cx="5365043" cy="6858000"/>
          </a:xfrm>
        </p:spPr>
        <p:txBody>
          <a:bodyPr>
            <a:normAutofit/>
          </a:bodyPr>
          <a:lstStyle>
            <a:lvl1pPr marL="0" indent="0" algn="ctr">
              <a:buNone/>
              <a:defRPr sz="1600">
                <a:solidFill>
                  <a:schemeClr val="accent4"/>
                </a:solidFill>
              </a:defRPr>
            </a:lvl1pPr>
            <a:lvl2pPr algn="ctr">
              <a:defRPr sz="1400">
                <a:solidFill>
                  <a:schemeClr val="accent4"/>
                </a:solidFill>
              </a:defRPr>
            </a:lvl2pPr>
            <a:lvl3pPr algn="ctr">
              <a:defRPr sz="1200">
                <a:solidFill>
                  <a:schemeClr val="accent4"/>
                </a:solidFill>
              </a:defRPr>
            </a:lvl3pPr>
            <a:lvl4pPr algn="ctr">
              <a:defRPr sz="1100">
                <a:solidFill>
                  <a:schemeClr val="accent4"/>
                </a:solidFill>
              </a:defRPr>
            </a:lvl4pPr>
            <a:lvl5pPr algn="ctr">
              <a:defRPr sz="1100">
                <a:solidFill>
                  <a:schemeClr val="accent4"/>
                </a:solidFill>
              </a:defRPr>
            </a:lvl5pPr>
          </a:lstStyle>
          <a:p>
            <a:pPr lvl="0"/>
            <a:endParaRPr lang="en-US" dirty="0"/>
          </a:p>
        </p:txBody>
      </p:sp>
      <p:pic>
        <p:nvPicPr>
          <p:cNvPr id="12" name="Picture 11"/>
          <p:cNvPicPr>
            <a:picLocks noChangeAspect="1"/>
          </p:cNvPicPr>
          <p:nvPr userDrawn="1"/>
        </p:nvPicPr>
        <p:blipFill>
          <a:blip r:embed="rId2"/>
          <a:stretch>
            <a:fillRect/>
          </a:stretch>
        </p:blipFill>
        <p:spPr>
          <a:xfrm>
            <a:off x="11123612" y="365125"/>
            <a:ext cx="460375" cy="460375"/>
          </a:xfrm>
          <a:prstGeom prst="rect">
            <a:avLst/>
          </a:prstGeom>
        </p:spPr>
      </p:pic>
      <p:sp>
        <p:nvSpPr>
          <p:cNvPr id="13" name="Text Placeholder 14"/>
          <p:cNvSpPr>
            <a:spLocks noGrp="1"/>
          </p:cNvSpPr>
          <p:nvPr>
            <p:ph type="body" sz="quarter" idx="14" hasCustomPrompt="1"/>
          </p:nvPr>
        </p:nvSpPr>
        <p:spPr>
          <a:xfrm>
            <a:off x="8949257" y="1690688"/>
            <a:ext cx="3026665" cy="1806243"/>
          </a:xfrm>
        </p:spPr>
        <p:txBody>
          <a:bodyPr>
            <a:noAutofit/>
          </a:bodyPr>
          <a:lstStyle>
            <a:lvl1pPr marL="0" indent="0">
              <a:lnSpc>
                <a:spcPct val="100000"/>
              </a:lnSpc>
              <a:buNone/>
              <a:defRPr sz="2800" b="0" i="0" spc="300">
                <a:solidFill>
                  <a:schemeClr val="accent6"/>
                </a:solidFill>
                <a:latin typeface="Montserrat Medium" charset="0"/>
                <a:ea typeface="Montserrat Medium" charset="0"/>
                <a:cs typeface="Montserrat Medium" charset="0"/>
              </a:defRPr>
            </a:lvl1pPr>
            <a:lvl2pPr marL="457200" indent="0">
              <a:buNone/>
              <a:defRPr b="0" i="0" spc="600">
                <a:solidFill>
                  <a:schemeClr val="accent6"/>
                </a:solidFill>
                <a:latin typeface="Montserrat Medium" charset="0"/>
                <a:ea typeface="Montserrat Medium" charset="0"/>
                <a:cs typeface="Montserrat Medium" charset="0"/>
              </a:defRPr>
            </a:lvl2pPr>
            <a:lvl3pPr marL="914400" indent="0">
              <a:buNone/>
              <a:defRPr b="0" i="0" spc="600">
                <a:solidFill>
                  <a:schemeClr val="accent6"/>
                </a:solidFill>
                <a:latin typeface="Montserrat Medium" charset="0"/>
                <a:ea typeface="Montserrat Medium" charset="0"/>
                <a:cs typeface="Montserrat Medium" charset="0"/>
              </a:defRPr>
            </a:lvl3pPr>
            <a:lvl4pPr marL="1371600" indent="0">
              <a:buNone/>
              <a:defRPr b="0" i="0" spc="600">
                <a:solidFill>
                  <a:schemeClr val="accent6"/>
                </a:solidFill>
                <a:latin typeface="Montserrat Medium" charset="0"/>
                <a:ea typeface="Montserrat Medium" charset="0"/>
                <a:cs typeface="Montserrat Medium" charset="0"/>
              </a:defRPr>
            </a:lvl4pPr>
            <a:lvl5pPr marL="1828800" indent="0">
              <a:buNone/>
              <a:defRPr b="0" i="0" spc="600">
                <a:solidFill>
                  <a:schemeClr val="accent6"/>
                </a:solidFill>
                <a:latin typeface="Montserrat Medium" charset="0"/>
                <a:ea typeface="Montserrat Medium" charset="0"/>
                <a:cs typeface="Montserrat Medium" charset="0"/>
              </a:defRPr>
            </a:lvl5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charset="0"/>
                <a:ea typeface="Montserrat" charset="0"/>
                <a:cs typeface="Montserrat" charset="0"/>
              </a:defRPr>
            </a:lvl1pPr>
          </a:lstStyle>
          <a:p>
            <a:fld id="{4A7C700E-76AA-3445-A3ED-8F58FD6CEF24}" type="datetimeFigureOut">
              <a:rPr lang="en-US" smtClean="0"/>
              <a:pPr/>
              <a:t>10/13/17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charset="0"/>
                <a:ea typeface="Montserrat" charset="0"/>
                <a:cs typeface="Montserrat"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charset="0"/>
                <a:ea typeface="Montserrat" charset="0"/>
                <a:cs typeface="Montserrat" charset="0"/>
              </a:defRPr>
            </a:lvl1pPr>
          </a:lstStyle>
          <a:p>
            <a:fld id="{EAE0BE0A-070E-B24F-BA10-F23405FB38FE}" type="slidenum">
              <a:rPr lang="en-US" smtClean="0"/>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62" r:id="rId3"/>
    <p:sldLayoutId id="2147483681" r:id="rId4"/>
    <p:sldLayoutId id="2147483650" r:id="rId5"/>
    <p:sldLayoutId id="2147483660" r:id="rId6"/>
    <p:sldLayoutId id="2147483661" r:id="rId7"/>
    <p:sldLayoutId id="2147483652" r:id="rId8"/>
    <p:sldLayoutId id="2147483665" r:id="rId9"/>
    <p:sldLayoutId id="2147483664" r:id="rId10"/>
    <p:sldLayoutId id="2147483663" r:id="rId11"/>
    <p:sldLayoutId id="2147483676" r:id="rId12"/>
    <p:sldLayoutId id="2147483678" r:id="rId13"/>
    <p:sldLayoutId id="2147483677" r:id="rId14"/>
    <p:sldLayoutId id="2147483666" r:id="rId15"/>
    <p:sldLayoutId id="2147483675" r:id="rId16"/>
    <p:sldLayoutId id="2147483682" r:id="rId17"/>
    <p:sldLayoutId id="2147483679" r:id="rId18"/>
    <p:sldLayoutId id="2147483671" r:id="rId19"/>
    <p:sldLayoutId id="2147483680" r:id="rId20"/>
    <p:sldLayoutId id="2147483672" r:id="rId21"/>
    <p:sldLayoutId id="2147483674" r:id="rId22"/>
    <p:sldLayoutId id="2147483673" r:id="rId23"/>
    <p:sldLayoutId id="2147483670" r:id="rId24"/>
    <p:sldLayoutId id="2147483667" r:id="rId25"/>
    <p:sldLayoutId id="2147483669" r:id="rId26"/>
    <p:sldLayoutId id="2147483668" r:id="rId27"/>
    <p:sldLayoutId id="2147483651" r:id="rId28"/>
    <p:sldLayoutId id="2147483653" r:id="rId29"/>
    <p:sldLayoutId id="2147483654" r:id="rId30"/>
    <p:sldLayoutId id="2147483655" r:id="rId31"/>
    <p:sldLayoutId id="2147483656" r:id="rId32"/>
    <p:sldLayoutId id="2147483657" r:id="rId33"/>
    <p:sldLayoutId id="2147483658" r:id="rId34"/>
    <p:sldLayoutId id="2147483659" r:id="rId35"/>
  </p:sldLayoutIdLst>
  <p:txStyles>
    <p:titleStyle>
      <a:lvl1pPr algn="ctr" defTabSz="914400" rtl="0" eaLnBrk="1" latinLnBrk="0" hangingPunct="1">
        <a:lnSpc>
          <a:spcPct val="90000"/>
        </a:lnSpc>
        <a:spcBef>
          <a:spcPct val="0"/>
        </a:spcBef>
        <a:buNone/>
        <a:defRPr sz="4400" b="0" i="0" kern="1200" spc="300">
          <a:solidFill>
            <a:schemeClr val="bg1"/>
          </a:solidFill>
          <a:latin typeface="Montserrat Medium" charset="0"/>
          <a:ea typeface="Montserrat Medium" charset="0"/>
          <a:cs typeface="Montserrat Medium" charset="0"/>
        </a:defRPr>
      </a:lvl1pPr>
    </p:titleStyle>
    <p:bodyStyle>
      <a:lvl1pPr marL="228600" indent="-228600" algn="l" defTabSz="914400" rtl="0" eaLnBrk="1" latinLnBrk="0" hangingPunct="1">
        <a:lnSpc>
          <a:spcPct val="150000"/>
        </a:lnSpc>
        <a:spcBef>
          <a:spcPts val="1000"/>
        </a:spcBef>
        <a:buFont typeface="Arial"/>
        <a:buChar char="•"/>
        <a:defRPr sz="2800" kern="1200">
          <a:solidFill>
            <a:schemeClr val="bg1"/>
          </a:solidFill>
          <a:latin typeface="Montserrat" charset="0"/>
          <a:ea typeface="Montserrat" charset="0"/>
          <a:cs typeface="Montserrat" charset="0"/>
        </a:defRPr>
      </a:lvl1pPr>
      <a:lvl2pPr marL="685800" indent="-228600" algn="l" defTabSz="914400" rtl="0" eaLnBrk="1" latinLnBrk="0" hangingPunct="1">
        <a:lnSpc>
          <a:spcPct val="150000"/>
        </a:lnSpc>
        <a:spcBef>
          <a:spcPts val="500"/>
        </a:spcBef>
        <a:buFont typeface="Arial"/>
        <a:buChar char="•"/>
        <a:defRPr sz="2400" kern="1200">
          <a:solidFill>
            <a:schemeClr val="bg1"/>
          </a:solidFill>
          <a:latin typeface="Montserrat" charset="0"/>
          <a:ea typeface="Montserrat" charset="0"/>
          <a:cs typeface="Montserrat" charset="0"/>
        </a:defRPr>
      </a:lvl2pPr>
      <a:lvl3pPr marL="1143000" indent="-228600" algn="l" defTabSz="914400" rtl="0" eaLnBrk="1" latinLnBrk="0" hangingPunct="1">
        <a:lnSpc>
          <a:spcPct val="150000"/>
        </a:lnSpc>
        <a:spcBef>
          <a:spcPts val="500"/>
        </a:spcBef>
        <a:buFont typeface="Arial"/>
        <a:buChar char="•"/>
        <a:defRPr sz="2000" kern="1200">
          <a:solidFill>
            <a:schemeClr val="bg1"/>
          </a:solidFill>
          <a:latin typeface="Montserrat" charset="0"/>
          <a:ea typeface="Montserrat" charset="0"/>
          <a:cs typeface="Montserrat" charset="0"/>
        </a:defRPr>
      </a:lvl3pPr>
      <a:lvl4pPr marL="1600200" indent="-228600" algn="l" defTabSz="914400" rtl="0" eaLnBrk="1" latinLnBrk="0" hangingPunct="1">
        <a:lnSpc>
          <a:spcPct val="150000"/>
        </a:lnSpc>
        <a:spcBef>
          <a:spcPts val="500"/>
        </a:spcBef>
        <a:buFont typeface="Arial"/>
        <a:buChar char="•"/>
        <a:defRPr sz="1800" kern="1200">
          <a:solidFill>
            <a:schemeClr val="bg1"/>
          </a:solidFill>
          <a:latin typeface="Montserrat" charset="0"/>
          <a:ea typeface="Montserrat" charset="0"/>
          <a:cs typeface="Montserrat" charset="0"/>
        </a:defRPr>
      </a:lvl4pPr>
      <a:lvl5pPr marL="2057400" indent="-228600" algn="l" defTabSz="914400" rtl="0" eaLnBrk="1" latinLnBrk="0" hangingPunct="1">
        <a:lnSpc>
          <a:spcPct val="150000"/>
        </a:lnSpc>
        <a:spcBef>
          <a:spcPts val="500"/>
        </a:spcBef>
        <a:buFont typeface="Arial"/>
        <a:buChar char="•"/>
        <a:defRPr sz="1800" kern="1200">
          <a:solidFill>
            <a:schemeClr val="bg1"/>
          </a:solidFill>
          <a:latin typeface="Montserrat" charset="0"/>
          <a:ea typeface="Montserrat" charset="0"/>
          <a:cs typeface="Montserra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www.publicaffairs.noaa.gov/grounders/noaahistory.html" TargetMode="External"/><Relationship Id="rId3" Type="http://schemas.openxmlformats.org/officeDocument/2006/relationships/hyperlink" Target="http://www.noaa.gov/our-histo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www.publicaffairs.noaa.gov/grounders/noaahistory.html" TargetMode="External"/><Relationship Id="rId3" Type="http://schemas.openxmlformats.org/officeDocument/2006/relationships/hyperlink" Target="http://www.noaa.gov/our-histor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www.publicaffairs.noaa.gov/grounders/noaahistory.html" TargetMode="External"/><Relationship Id="rId3" Type="http://schemas.openxmlformats.org/officeDocument/2006/relationships/hyperlink" Target="http://www.noaa.gov/our-histor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hyperlink" Target="http://www.publicaffairs.noaa.gov/grounders/noaahistory.html" TargetMode="External"/><Relationship Id="rId4" Type="http://schemas.openxmlformats.org/officeDocument/2006/relationships/hyperlink" Target="http://www.noaa.gov/our-history" TargetMode="External"/><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www.publicaffairs.noaa.gov/grounders/noaahistory.html" TargetMode="External"/><Relationship Id="rId3" Type="http://schemas.openxmlformats.org/officeDocument/2006/relationships/hyperlink" Target="http://www.noaa.gov/our-histo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www.publicaffairs.noaa.gov/grounders/noaahistory.html" TargetMode="External"/><Relationship Id="rId3" Type="http://schemas.openxmlformats.org/officeDocument/2006/relationships/hyperlink" Target="http://www.noaa.gov/our-histor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www.publicaffairs.noaa.gov/grounders/noaahistory.html" TargetMode="External"/><Relationship Id="rId3" Type="http://schemas.openxmlformats.org/officeDocument/2006/relationships/hyperlink" Target="http://www.noaa.gov/our-histor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www.publicaffairs.noaa.gov/grounders/noaahistory.html" TargetMode="External"/><Relationship Id="rId3" Type="http://schemas.openxmlformats.org/officeDocument/2006/relationships/hyperlink" Target="http://www.noaa.gov/our-histo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6473" y="1122363"/>
            <a:ext cx="11139054" cy="2387600"/>
          </a:xfrm>
        </p:spPr>
        <p:txBody>
          <a:bodyPr>
            <a:normAutofit/>
          </a:bodyPr>
          <a:lstStyle/>
          <a:p>
            <a:r>
              <a:rPr lang="en-US" sz="4400" spc="600" dirty="0">
                <a:latin typeface="Montserrat Medium" charset="0"/>
                <a:ea typeface="Montserrat Medium" charset="0"/>
                <a:cs typeface="Montserrat Medium" charset="0"/>
              </a:rPr>
              <a:t>MARCH FOR SCIENCE CHICAGO</a:t>
            </a:r>
          </a:p>
        </p:txBody>
      </p:sp>
      <p:sp>
        <p:nvSpPr>
          <p:cNvPr id="3" name="Subtitle 2"/>
          <p:cNvSpPr>
            <a:spLocks noGrp="1"/>
          </p:cNvSpPr>
          <p:nvPr>
            <p:ph type="subTitle" idx="1"/>
          </p:nvPr>
        </p:nvSpPr>
        <p:spPr>
          <a:xfrm>
            <a:off x="1509485" y="4330245"/>
            <a:ext cx="9144000" cy="1655762"/>
          </a:xfrm>
        </p:spPr>
        <p:txBody>
          <a:bodyPr anchor="b"/>
          <a:lstStyle/>
          <a:p>
            <a:r>
              <a:rPr lang="en-US" dirty="0" smtClean="0"/>
              <a:t>DEVELOPING A NARRATIVE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884" y="3938925"/>
            <a:ext cx="1219201" cy="1219201"/>
          </a:xfrm>
          <a:prstGeom prst="rect">
            <a:avLst/>
          </a:prstGeom>
        </p:spPr>
      </p:pic>
    </p:spTree>
    <p:extLst>
      <p:ext uri="{BB962C8B-B14F-4D97-AF65-F5344CB8AC3E}">
        <p14:creationId xmlns:p14="http://schemas.microsoft.com/office/powerpoint/2010/main" val="1107843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3B3FDC-B860-9349-A36C-EFC31FB0AD3C}"/>
              </a:ext>
            </a:extLst>
          </p:cNvPr>
          <p:cNvSpPr>
            <a:spLocks noGrp="1"/>
          </p:cNvSpPr>
          <p:nvPr>
            <p:ph sz="half" idx="2"/>
          </p:nvPr>
        </p:nvSpPr>
        <p:spPr/>
        <p:txBody>
          <a:bodyPr>
            <a:noAutofit/>
          </a:bodyPr>
          <a:lstStyle/>
          <a:p>
            <a:pPr marL="457200" lvl="1" indent="0" fontAlgn="base">
              <a:buNone/>
            </a:pPr>
            <a:r>
              <a:rPr lang="en-US" sz="1600" dirty="0"/>
              <a:t>The Moment</a:t>
            </a:r>
          </a:p>
          <a:p>
            <a:pPr marL="457200" lvl="1" indent="0" fontAlgn="base">
              <a:buNone/>
            </a:pPr>
            <a:r>
              <a:rPr lang="en-US" sz="1600" i="1" dirty="0"/>
              <a:t>The Journey</a:t>
            </a:r>
          </a:p>
          <a:p>
            <a:pPr marL="914400" lvl="2" indent="0" fontAlgn="base">
              <a:buNone/>
            </a:pPr>
            <a:r>
              <a:rPr lang="en-US" sz="1600" dirty="0"/>
              <a:t>The Points of Empathy </a:t>
            </a:r>
          </a:p>
          <a:p>
            <a:pPr marL="914400" lvl="2" indent="0" fontAlgn="base">
              <a:buNone/>
            </a:pPr>
            <a:r>
              <a:rPr lang="en-US" sz="1600" dirty="0"/>
              <a:t>The Narrative Tension </a:t>
            </a:r>
          </a:p>
          <a:p>
            <a:pPr marL="914400" lvl="2" indent="0" fontAlgn="base">
              <a:buNone/>
            </a:pPr>
            <a:r>
              <a:rPr lang="en-US" sz="1600" dirty="0"/>
              <a:t>The Cost </a:t>
            </a:r>
          </a:p>
          <a:p>
            <a:pPr marL="914400" lvl="2" indent="0" fontAlgn="base">
              <a:buNone/>
            </a:pPr>
            <a:r>
              <a:rPr lang="en-US" sz="1600" dirty="0"/>
              <a:t>The Data </a:t>
            </a:r>
          </a:p>
          <a:p>
            <a:pPr marL="914400" lvl="2" indent="0" fontAlgn="base">
              <a:buNone/>
            </a:pPr>
            <a:r>
              <a:rPr lang="en-US" sz="1600" b="1" dirty="0"/>
              <a:t>The Pre- Counter</a:t>
            </a:r>
          </a:p>
          <a:p>
            <a:pPr marL="914400" lvl="2" indent="0" fontAlgn="base">
              <a:buNone/>
            </a:pPr>
            <a:r>
              <a:rPr lang="en-US" sz="1600" dirty="0"/>
              <a:t>The Influencers </a:t>
            </a:r>
          </a:p>
          <a:p>
            <a:pPr marL="457200" lvl="1" indent="0" fontAlgn="base">
              <a:buNone/>
            </a:pPr>
            <a:r>
              <a:rPr lang="en-US" sz="1600" dirty="0"/>
              <a:t>The Call to Action</a:t>
            </a:r>
            <a:endParaRPr lang="en-US" sz="1600" dirty="0"/>
          </a:p>
        </p:txBody>
      </p:sp>
      <p:sp>
        <p:nvSpPr>
          <p:cNvPr id="4" name="Content Placeholder 3">
            <a:extLst>
              <a:ext uri="{FF2B5EF4-FFF2-40B4-BE49-F238E27FC236}">
                <a16:creationId xmlns="" xmlns:a16="http://schemas.microsoft.com/office/drawing/2014/main" id="{393E972F-9E40-0344-BB70-3A98582DD09C}"/>
              </a:ext>
            </a:extLst>
          </p:cNvPr>
          <p:cNvSpPr>
            <a:spLocks noGrp="1"/>
          </p:cNvSpPr>
          <p:nvPr>
            <p:ph sz="half" idx="13"/>
          </p:nvPr>
        </p:nvSpPr>
        <p:spPr/>
        <p:txBody>
          <a:bodyPr/>
          <a:lstStyle/>
          <a:p>
            <a:endParaRPr lang="en-US"/>
          </a:p>
        </p:txBody>
      </p:sp>
      <p:sp>
        <p:nvSpPr>
          <p:cNvPr id="6" name="Text Placeholder 5">
            <a:extLst>
              <a:ext uri="{FF2B5EF4-FFF2-40B4-BE49-F238E27FC236}">
                <a16:creationId xmlns="" xmlns:a16="http://schemas.microsoft.com/office/drawing/2014/main" id="{3614933B-1C2E-AA45-98C1-A86A4DED6319}"/>
              </a:ext>
            </a:extLst>
          </p:cNvPr>
          <p:cNvSpPr>
            <a:spLocks noGrp="1"/>
          </p:cNvSpPr>
          <p:nvPr>
            <p:ph type="body" sz="quarter" idx="14"/>
          </p:nvPr>
        </p:nvSpPr>
        <p:spPr/>
        <p:txBody>
          <a:bodyPr/>
          <a:lstStyle/>
          <a:p>
            <a:r>
              <a:rPr lang="en-US" dirty="0"/>
              <a:t>DEVELOP THE NARRATIVE</a:t>
            </a:r>
          </a:p>
        </p:txBody>
      </p:sp>
      <p:sp>
        <p:nvSpPr>
          <p:cNvPr id="7" name="TextBox 6">
            <a:extLst>
              <a:ext uri="{FF2B5EF4-FFF2-40B4-BE49-F238E27FC236}">
                <a16:creationId xmlns="" xmlns:a16="http://schemas.microsoft.com/office/drawing/2014/main" id="{ED548852-21C9-034E-97FF-A261A6952FE7}"/>
              </a:ext>
            </a:extLst>
          </p:cNvPr>
          <p:cNvSpPr txBox="1"/>
          <p:nvPr/>
        </p:nvSpPr>
        <p:spPr>
          <a:xfrm>
            <a:off x="6110513" y="1607057"/>
            <a:ext cx="6081487" cy="5047536"/>
          </a:xfrm>
          <a:prstGeom prst="rect">
            <a:avLst/>
          </a:prstGeom>
          <a:noFill/>
        </p:spPr>
        <p:txBody>
          <a:bodyPr wrap="square">
            <a:spAutoFit/>
          </a:bodyPr>
          <a:lstStyle/>
          <a:p>
            <a:pPr algn="l"/>
            <a:r>
              <a:rPr lang="en-US" sz="1400" b="0" i="0" dirty="0">
                <a:solidFill>
                  <a:schemeClr val="bg1"/>
                </a:solidFill>
                <a:effectLst/>
                <a:latin typeface="Montserrat" charset="0"/>
                <a:ea typeface="Montserrat" charset="0"/>
                <a:cs typeface="Montserrat" charset="0"/>
              </a:rPr>
              <a:t>In 2016, there were 15 natural disasters totaling more than $15 billion in </a:t>
            </a:r>
            <a:r>
              <a:rPr lang="en-US" sz="1400" b="1" i="0" dirty="0">
                <a:solidFill>
                  <a:schemeClr val="bg1"/>
                </a:solidFill>
                <a:effectLst/>
                <a:latin typeface="Montserrat" charset="0"/>
                <a:ea typeface="Montserrat" charset="0"/>
                <a:cs typeface="Montserrat" charset="0"/>
              </a:rPr>
              <a:t>losses</a:t>
            </a:r>
            <a:r>
              <a:rPr lang="en-US" sz="1400" b="0" i="0" dirty="0">
                <a:solidFill>
                  <a:schemeClr val="bg1"/>
                </a:solidFill>
                <a:effectLst/>
                <a:latin typeface="Montserrat" charset="0"/>
                <a:ea typeface="Montserrat" charset="0"/>
                <a:cs typeface="Montserrat" charset="0"/>
              </a:rPr>
              <a:t>. The NOAA works to diminish those losses, and more importantly, to </a:t>
            </a:r>
            <a:r>
              <a:rPr lang="en-US" sz="1400" b="1" i="0" dirty="0">
                <a:solidFill>
                  <a:schemeClr val="bg1"/>
                </a:solidFill>
                <a:effectLst/>
                <a:latin typeface="Montserrat" charset="0"/>
                <a:ea typeface="Montserrat" charset="0"/>
                <a:cs typeface="Montserrat" charset="0"/>
              </a:rPr>
              <a:t>protect and save lives</a:t>
            </a:r>
            <a:r>
              <a:rPr lang="en-US" sz="1400" b="0" i="0" dirty="0">
                <a:solidFill>
                  <a:schemeClr val="bg1"/>
                </a:solidFill>
                <a:effectLst/>
                <a:latin typeface="Montserrat" charset="0"/>
                <a:ea typeface="Montserrat" charset="0"/>
                <a:cs typeface="Montserrat" charset="0"/>
              </a:rPr>
              <a:t>. Whether through predicting the </a:t>
            </a:r>
            <a:r>
              <a:rPr lang="en-US" sz="1400" b="1" i="0" dirty="0">
                <a:solidFill>
                  <a:schemeClr val="bg1"/>
                </a:solidFill>
                <a:effectLst/>
                <a:latin typeface="Montserrat" charset="0"/>
                <a:ea typeface="Montserrat" charset="0"/>
                <a:cs typeface="Montserrat" charset="0"/>
              </a:rPr>
              <a:t>vulnerability</a:t>
            </a:r>
            <a:r>
              <a:rPr lang="en-US" sz="1400" b="0" i="0" dirty="0">
                <a:solidFill>
                  <a:schemeClr val="bg1"/>
                </a:solidFill>
                <a:effectLst/>
                <a:latin typeface="Montserrat" charset="0"/>
                <a:ea typeface="Montserrat" charset="0"/>
                <a:cs typeface="Montserrat" charset="0"/>
              </a:rPr>
              <a:t> of dry lands to wildfire, identifying and providing sufficient warning for imminent natural disasters — such severe storms capable of producing flash floods — or even simply delivering daily weather forecasts, the NOAA provides </a:t>
            </a:r>
            <a:r>
              <a:rPr lang="en-US" sz="1400" b="1" i="0" dirty="0">
                <a:solidFill>
                  <a:schemeClr val="bg1"/>
                </a:solidFill>
                <a:effectLst/>
                <a:latin typeface="Montserrat" charset="0"/>
                <a:ea typeface="Montserrat" charset="0"/>
                <a:cs typeface="Montserrat" charset="0"/>
              </a:rPr>
              <a:t>necessary services that benefit every American</a:t>
            </a:r>
            <a:r>
              <a:rPr lang="en-US" sz="1400" b="0" i="0" dirty="0">
                <a:solidFill>
                  <a:schemeClr val="bg1"/>
                </a:solidFill>
                <a:effectLst/>
                <a:latin typeface="Montserrat" charset="0"/>
                <a:ea typeface="Montserrat" charset="0"/>
                <a:cs typeface="Montserrat" charset="0"/>
              </a:rPr>
              <a:t>. Over the decades, the agency has stayed true to its mission — proposed by </a:t>
            </a:r>
            <a:r>
              <a:rPr lang="en-US" sz="1400" b="1" i="0" dirty="0">
                <a:solidFill>
                  <a:schemeClr val="bg1"/>
                </a:solidFill>
                <a:effectLst/>
                <a:latin typeface="Montserrat" charset="0"/>
                <a:ea typeface="Montserrat" charset="0"/>
                <a:cs typeface="Montserrat" charset="0"/>
              </a:rPr>
              <a:t>President Nixon</a:t>
            </a:r>
            <a:r>
              <a:rPr lang="en-US" sz="1400" b="0" i="0" dirty="0">
                <a:solidFill>
                  <a:schemeClr val="bg1"/>
                </a:solidFill>
                <a:effectLst/>
                <a:latin typeface="Montserrat" charset="0"/>
                <a:ea typeface="Montserrat" charset="0"/>
                <a:cs typeface="Montserrat" charset="0"/>
              </a:rPr>
              <a:t> — </a:t>
            </a:r>
            <a:r>
              <a:rPr lang="en-US" sz="1400" dirty="0">
                <a:solidFill>
                  <a:schemeClr val="bg1"/>
                </a:solidFill>
                <a:latin typeface="Montserrat" charset="0"/>
                <a:ea typeface="Montserrat" charset="0"/>
                <a:cs typeface="Montserrat" charset="0"/>
              </a:rPr>
              <a:t>that</a:t>
            </a:r>
            <a:r>
              <a:rPr lang="en-US" sz="1400" b="0" i="0" dirty="0">
                <a:solidFill>
                  <a:schemeClr val="bg1"/>
                </a:solidFill>
                <a:effectLst/>
                <a:latin typeface="Montserrat" charset="0"/>
                <a:ea typeface="Montserrat" charset="0"/>
                <a:cs typeface="Montserrat" charset="0"/>
              </a:rPr>
              <a:t> works</a:t>
            </a:r>
          </a:p>
          <a:p>
            <a:pPr algn="l"/>
            <a:endParaRPr lang="en-US" sz="1400" b="0" i="0" dirty="0">
              <a:solidFill>
                <a:schemeClr val="bg1"/>
              </a:solidFill>
              <a:effectLst/>
              <a:latin typeface="Montserrat" charset="0"/>
              <a:ea typeface="Montserrat" charset="0"/>
              <a:cs typeface="Montserrat" charset="0"/>
            </a:endParaRPr>
          </a:p>
          <a:p>
            <a:pPr algn="l"/>
            <a:r>
              <a:rPr lang="en-US" sz="1400" dirty="0">
                <a:solidFill>
                  <a:schemeClr val="bg1"/>
                </a:solidFill>
                <a:latin typeface="Montserrat" charset="0"/>
                <a:ea typeface="Montserrat" charset="0"/>
                <a:cs typeface="Montserrat" charset="0"/>
              </a:rPr>
              <a:t>“…for better protection of life and property from natural hazards…for a better understanding of the total environment…[and] for exploration and development leading to the intelligent use of our marine resources.” — President </a:t>
            </a:r>
            <a:r>
              <a:rPr lang="en-US" sz="1400" u="none" strike="noStrike" dirty="0">
                <a:solidFill>
                  <a:schemeClr val="bg1"/>
                </a:solidFill>
                <a:effectLst/>
                <a:latin typeface="Montserrat" charset="0"/>
                <a:ea typeface="Montserrat" charset="0"/>
                <a:cs typeface="Montserrat" charset="0"/>
                <a:hlinkClick r:id="rId2"/>
              </a:rPr>
              <a:t>Nixon</a:t>
            </a:r>
            <a:endParaRPr lang="en-US" sz="1400" u="none" strike="noStrike" dirty="0">
              <a:solidFill>
                <a:schemeClr val="bg1"/>
              </a:solidFill>
              <a:effectLst/>
              <a:latin typeface="Montserrat" charset="0"/>
              <a:ea typeface="Montserrat" charset="0"/>
              <a:cs typeface="Montserrat" charset="0"/>
            </a:endParaRPr>
          </a:p>
          <a:p>
            <a:pPr algn="l"/>
            <a:endParaRPr lang="en-US" sz="1400" b="0" i="0" dirty="0">
              <a:solidFill>
                <a:schemeClr val="bg1"/>
              </a:solidFill>
              <a:latin typeface="Montserrat" charset="0"/>
              <a:ea typeface="Montserrat" charset="0"/>
              <a:cs typeface="Montserrat" charset="0"/>
            </a:endParaRPr>
          </a:p>
          <a:p>
            <a:pPr algn="l"/>
            <a:r>
              <a:rPr lang="en-US" sz="1400" b="0" i="0" dirty="0">
                <a:solidFill>
                  <a:schemeClr val="bg1"/>
                </a:solidFill>
                <a:effectLst/>
                <a:latin typeface="Montserrat" charset="0"/>
                <a:ea typeface="Montserrat" charset="0"/>
                <a:cs typeface="Montserrat" charset="0"/>
              </a:rPr>
              <a:t>On top of that, the NOAA also houses the largest archive of climate data in the world, gathered by more than 10,000 national volunteers from daily weather measurements. As climate continues to change and the resulting weather is more extreme, the NOAA’s efforts are becoming more invaluable to the safety, but even more so to the protection, of populations across the globe. Learn more about NOAA’s history and impact </a:t>
            </a:r>
            <a:r>
              <a:rPr lang="en-US" sz="1400" b="0" i="0" u="none" strike="noStrike" dirty="0">
                <a:solidFill>
                  <a:schemeClr val="bg1"/>
                </a:solidFill>
                <a:effectLst/>
                <a:latin typeface="Montserrat" charset="0"/>
                <a:ea typeface="Montserrat" charset="0"/>
                <a:cs typeface="Montserrat" charset="0"/>
                <a:hlinkClick r:id="rId3"/>
              </a:rPr>
              <a:t>here</a:t>
            </a:r>
            <a:r>
              <a:rPr lang="en-US" sz="1400" b="0" i="0" dirty="0">
                <a:solidFill>
                  <a:schemeClr val="bg1"/>
                </a:solidFill>
                <a:effectLst/>
                <a:latin typeface="Montserrat" charset="0"/>
                <a:ea typeface="Montserrat" charset="0"/>
                <a:cs typeface="Montserrat" charset="0"/>
              </a:rPr>
              <a:t>.</a:t>
            </a:r>
          </a:p>
        </p:txBody>
      </p:sp>
      <p:sp>
        <p:nvSpPr>
          <p:cNvPr id="5" name="Text Placeholder 5">
            <a:extLst>
              <a:ext uri="{FF2B5EF4-FFF2-40B4-BE49-F238E27FC236}">
                <a16:creationId xmlns="" xmlns:a16="http://schemas.microsoft.com/office/drawing/2014/main" id="{9834D143-72DB-9040-9F51-55D521567832}"/>
              </a:ext>
            </a:extLst>
          </p:cNvPr>
          <p:cNvSpPr txBox="1">
            <a:spLocks/>
          </p:cNvSpPr>
          <p:nvPr/>
        </p:nvSpPr>
        <p:spPr>
          <a:xfrm>
            <a:off x="6110512" y="516796"/>
            <a:ext cx="6110515" cy="13255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a:buNone/>
              <a:defRPr sz="2800" b="0" i="0" kern="1200" spc="300">
                <a:solidFill>
                  <a:schemeClr val="accent4"/>
                </a:solidFill>
                <a:latin typeface="Montserrat Medium" charset="0"/>
                <a:ea typeface="Montserrat Medium" charset="0"/>
                <a:cs typeface="Montserrat Medium" charset="0"/>
              </a:defRPr>
            </a:lvl1pPr>
            <a:lvl2pPr marL="457200" indent="0" algn="l" defTabSz="914400" rtl="0" eaLnBrk="1" latinLnBrk="0" hangingPunct="1">
              <a:lnSpc>
                <a:spcPct val="150000"/>
              </a:lnSpc>
              <a:spcBef>
                <a:spcPts val="500"/>
              </a:spcBef>
              <a:buFont typeface="Arial"/>
              <a:buNone/>
              <a:defRPr sz="2400" b="0" i="0" kern="1200" spc="600">
                <a:solidFill>
                  <a:schemeClr val="accent6"/>
                </a:solidFill>
                <a:latin typeface="Montserrat Medium" charset="0"/>
                <a:ea typeface="Montserrat Medium" charset="0"/>
                <a:cs typeface="Montserrat Medium" charset="0"/>
              </a:defRPr>
            </a:lvl2pPr>
            <a:lvl3pPr marL="914400" indent="0" algn="l" defTabSz="914400" rtl="0" eaLnBrk="1" latinLnBrk="0" hangingPunct="1">
              <a:lnSpc>
                <a:spcPct val="150000"/>
              </a:lnSpc>
              <a:spcBef>
                <a:spcPts val="500"/>
              </a:spcBef>
              <a:buFont typeface="Arial"/>
              <a:buNone/>
              <a:defRPr sz="2000" b="0" i="0" kern="1200" spc="600">
                <a:solidFill>
                  <a:schemeClr val="accent6"/>
                </a:solidFill>
                <a:latin typeface="Montserrat Medium" charset="0"/>
                <a:ea typeface="Montserrat Medium" charset="0"/>
                <a:cs typeface="Montserrat Medium" charset="0"/>
              </a:defRPr>
            </a:lvl3pPr>
            <a:lvl4pPr marL="13716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4pPr>
            <a:lvl5pPr marL="18288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dirty="0">
                <a:solidFill>
                  <a:schemeClr val="bg1"/>
                </a:solidFill>
              </a:rPr>
              <a:t>NOAA and the budget</a:t>
            </a:r>
          </a:p>
        </p:txBody>
      </p:sp>
    </p:spTree>
    <p:extLst>
      <p:ext uri="{BB962C8B-B14F-4D97-AF65-F5344CB8AC3E}">
        <p14:creationId xmlns:p14="http://schemas.microsoft.com/office/powerpoint/2010/main" val="1946222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3B3FDC-B860-9349-A36C-EFC31FB0AD3C}"/>
              </a:ext>
            </a:extLst>
          </p:cNvPr>
          <p:cNvSpPr>
            <a:spLocks noGrp="1"/>
          </p:cNvSpPr>
          <p:nvPr>
            <p:ph sz="half" idx="2"/>
          </p:nvPr>
        </p:nvSpPr>
        <p:spPr/>
        <p:txBody>
          <a:bodyPr>
            <a:noAutofit/>
          </a:bodyPr>
          <a:lstStyle/>
          <a:p>
            <a:pPr marL="457200" lvl="1" indent="0" fontAlgn="base">
              <a:buNone/>
            </a:pPr>
            <a:r>
              <a:rPr lang="en-US" sz="1600" dirty="0"/>
              <a:t>The Moment</a:t>
            </a:r>
          </a:p>
          <a:p>
            <a:pPr marL="457200" lvl="1" indent="0" fontAlgn="base">
              <a:buNone/>
            </a:pPr>
            <a:r>
              <a:rPr lang="en-US" sz="1600" i="1" dirty="0"/>
              <a:t>The Journey</a:t>
            </a:r>
          </a:p>
          <a:p>
            <a:pPr marL="914400" lvl="2" indent="0" fontAlgn="base">
              <a:buNone/>
            </a:pPr>
            <a:r>
              <a:rPr lang="en-US" sz="1600" dirty="0"/>
              <a:t>The Points of Empathy </a:t>
            </a:r>
          </a:p>
          <a:p>
            <a:pPr marL="914400" lvl="2" indent="0" fontAlgn="base">
              <a:buNone/>
            </a:pPr>
            <a:r>
              <a:rPr lang="en-US" sz="1600" dirty="0"/>
              <a:t>The Narrative Tension </a:t>
            </a:r>
          </a:p>
          <a:p>
            <a:pPr marL="914400" lvl="2" indent="0" fontAlgn="base">
              <a:buNone/>
            </a:pPr>
            <a:r>
              <a:rPr lang="en-US" sz="1600" dirty="0"/>
              <a:t>The Cost </a:t>
            </a:r>
          </a:p>
          <a:p>
            <a:pPr marL="914400" lvl="2" indent="0" fontAlgn="base">
              <a:buNone/>
            </a:pPr>
            <a:r>
              <a:rPr lang="en-US" sz="1600" dirty="0"/>
              <a:t>The Data </a:t>
            </a:r>
          </a:p>
          <a:p>
            <a:pPr marL="914400" lvl="2" indent="0" fontAlgn="base">
              <a:buNone/>
            </a:pPr>
            <a:r>
              <a:rPr lang="en-US" sz="1600" dirty="0"/>
              <a:t>The Pre- Counter</a:t>
            </a:r>
          </a:p>
          <a:p>
            <a:pPr marL="914400" lvl="2" indent="0" fontAlgn="base">
              <a:buNone/>
            </a:pPr>
            <a:r>
              <a:rPr lang="en-US" sz="1600" b="1" dirty="0"/>
              <a:t>The Influencers </a:t>
            </a:r>
          </a:p>
          <a:p>
            <a:pPr marL="457200" lvl="1" indent="0" fontAlgn="base">
              <a:buNone/>
            </a:pPr>
            <a:r>
              <a:rPr lang="en-US" sz="1600" dirty="0"/>
              <a:t>The Call to Action</a:t>
            </a:r>
            <a:endParaRPr lang="en-US" sz="1600" dirty="0"/>
          </a:p>
        </p:txBody>
      </p:sp>
      <p:sp>
        <p:nvSpPr>
          <p:cNvPr id="4" name="Content Placeholder 3">
            <a:extLst>
              <a:ext uri="{FF2B5EF4-FFF2-40B4-BE49-F238E27FC236}">
                <a16:creationId xmlns="" xmlns:a16="http://schemas.microsoft.com/office/drawing/2014/main" id="{393E972F-9E40-0344-BB70-3A98582DD09C}"/>
              </a:ext>
            </a:extLst>
          </p:cNvPr>
          <p:cNvSpPr>
            <a:spLocks noGrp="1"/>
          </p:cNvSpPr>
          <p:nvPr>
            <p:ph sz="half" idx="13"/>
          </p:nvPr>
        </p:nvSpPr>
        <p:spPr/>
        <p:txBody>
          <a:bodyPr/>
          <a:lstStyle/>
          <a:p>
            <a:endParaRPr lang="en-US"/>
          </a:p>
        </p:txBody>
      </p:sp>
      <p:sp>
        <p:nvSpPr>
          <p:cNvPr id="6" name="Text Placeholder 5">
            <a:extLst>
              <a:ext uri="{FF2B5EF4-FFF2-40B4-BE49-F238E27FC236}">
                <a16:creationId xmlns="" xmlns:a16="http://schemas.microsoft.com/office/drawing/2014/main" id="{3614933B-1C2E-AA45-98C1-A86A4DED6319}"/>
              </a:ext>
            </a:extLst>
          </p:cNvPr>
          <p:cNvSpPr>
            <a:spLocks noGrp="1"/>
          </p:cNvSpPr>
          <p:nvPr>
            <p:ph type="body" sz="quarter" idx="14"/>
          </p:nvPr>
        </p:nvSpPr>
        <p:spPr/>
        <p:txBody>
          <a:bodyPr/>
          <a:lstStyle/>
          <a:p>
            <a:r>
              <a:rPr lang="en-US" dirty="0"/>
              <a:t>DEVELOP THE NARRATIVE</a:t>
            </a:r>
          </a:p>
        </p:txBody>
      </p:sp>
      <p:sp>
        <p:nvSpPr>
          <p:cNvPr id="7" name="TextBox 6">
            <a:extLst>
              <a:ext uri="{FF2B5EF4-FFF2-40B4-BE49-F238E27FC236}">
                <a16:creationId xmlns="" xmlns:a16="http://schemas.microsoft.com/office/drawing/2014/main" id="{ED548852-21C9-034E-97FF-A261A6952FE7}"/>
              </a:ext>
            </a:extLst>
          </p:cNvPr>
          <p:cNvSpPr txBox="1"/>
          <p:nvPr/>
        </p:nvSpPr>
        <p:spPr>
          <a:xfrm>
            <a:off x="6110513" y="1607057"/>
            <a:ext cx="6081487" cy="5047536"/>
          </a:xfrm>
          <a:prstGeom prst="rect">
            <a:avLst/>
          </a:prstGeom>
          <a:noFill/>
        </p:spPr>
        <p:txBody>
          <a:bodyPr wrap="square">
            <a:spAutoFit/>
          </a:bodyPr>
          <a:lstStyle/>
          <a:p>
            <a:pPr algn="l"/>
            <a:r>
              <a:rPr lang="en-US" sz="1400" b="0" i="0" dirty="0">
                <a:solidFill>
                  <a:schemeClr val="bg1"/>
                </a:solidFill>
                <a:effectLst/>
                <a:latin typeface="Montserrat" charset="0"/>
                <a:ea typeface="Montserrat" charset="0"/>
                <a:cs typeface="Montserrat" charset="0"/>
              </a:rPr>
              <a:t>In 2016, there were 15 natural disasters totaling more than $15 billion in losses. The NOAA works to diminish those losses, and more importantly, to protect and save lives. Whether through predicting the vulnerability of dry lands to wildfire, identifying and providing sufficient warning for imminent natural disasters — such severe storms capable of producing flash floods — or even simply delivering daily weather forecasts, the NOAA provides necessary services that benefit every American. Over the decades, the agency has stayed true to its mission — proposed by President Nixon — </a:t>
            </a:r>
            <a:r>
              <a:rPr lang="en-US" sz="1400" dirty="0">
                <a:solidFill>
                  <a:schemeClr val="bg1"/>
                </a:solidFill>
                <a:latin typeface="Montserrat" charset="0"/>
                <a:ea typeface="Montserrat" charset="0"/>
                <a:cs typeface="Montserrat" charset="0"/>
              </a:rPr>
              <a:t>that</a:t>
            </a:r>
            <a:r>
              <a:rPr lang="en-US" sz="1400" b="0" i="0" dirty="0">
                <a:solidFill>
                  <a:schemeClr val="bg1"/>
                </a:solidFill>
                <a:effectLst/>
                <a:latin typeface="Montserrat" charset="0"/>
                <a:ea typeface="Montserrat" charset="0"/>
                <a:cs typeface="Montserrat" charset="0"/>
              </a:rPr>
              <a:t> works</a:t>
            </a:r>
          </a:p>
          <a:p>
            <a:pPr algn="l"/>
            <a:endParaRPr lang="en-US" sz="1400" b="0" i="0" dirty="0">
              <a:solidFill>
                <a:schemeClr val="bg1"/>
              </a:solidFill>
              <a:effectLst/>
              <a:latin typeface="Montserrat" charset="0"/>
              <a:ea typeface="Montserrat" charset="0"/>
              <a:cs typeface="Montserrat" charset="0"/>
            </a:endParaRPr>
          </a:p>
          <a:p>
            <a:pPr algn="l"/>
            <a:r>
              <a:rPr lang="en-US" sz="1400" dirty="0">
                <a:solidFill>
                  <a:schemeClr val="bg1"/>
                </a:solidFill>
                <a:latin typeface="Montserrat" charset="0"/>
                <a:ea typeface="Montserrat" charset="0"/>
                <a:cs typeface="Montserrat" charset="0"/>
              </a:rPr>
              <a:t>“…for better protection of life and property from natural hazards…for a better understanding of the total environment…[and] for exploration and development leading to the intelligent use of our marine resources.” — President </a:t>
            </a:r>
            <a:r>
              <a:rPr lang="en-US" sz="1400" u="none" strike="noStrike" dirty="0">
                <a:solidFill>
                  <a:schemeClr val="bg1"/>
                </a:solidFill>
                <a:effectLst/>
                <a:latin typeface="Montserrat" charset="0"/>
                <a:ea typeface="Montserrat" charset="0"/>
                <a:cs typeface="Montserrat" charset="0"/>
                <a:hlinkClick r:id="rId2"/>
              </a:rPr>
              <a:t>Nixon</a:t>
            </a:r>
            <a:endParaRPr lang="en-US" sz="1400" u="none" strike="noStrike" dirty="0">
              <a:solidFill>
                <a:schemeClr val="bg1"/>
              </a:solidFill>
              <a:effectLst/>
              <a:latin typeface="Montserrat" charset="0"/>
              <a:ea typeface="Montserrat" charset="0"/>
              <a:cs typeface="Montserrat" charset="0"/>
            </a:endParaRPr>
          </a:p>
          <a:p>
            <a:pPr algn="l"/>
            <a:endParaRPr lang="en-US" sz="1400" b="0" i="0" dirty="0">
              <a:solidFill>
                <a:schemeClr val="bg1"/>
              </a:solidFill>
              <a:latin typeface="Montserrat" charset="0"/>
              <a:ea typeface="Montserrat" charset="0"/>
              <a:cs typeface="Montserrat" charset="0"/>
            </a:endParaRPr>
          </a:p>
          <a:p>
            <a:pPr algn="l"/>
            <a:r>
              <a:rPr lang="en-US" sz="1400" b="0" i="0" dirty="0">
                <a:solidFill>
                  <a:schemeClr val="bg1"/>
                </a:solidFill>
                <a:effectLst/>
                <a:latin typeface="Montserrat" charset="0"/>
                <a:ea typeface="Montserrat" charset="0"/>
                <a:cs typeface="Montserrat" charset="0"/>
              </a:rPr>
              <a:t>On top of that, the </a:t>
            </a:r>
            <a:r>
              <a:rPr lang="en-US" sz="1400" b="1" i="0" dirty="0">
                <a:solidFill>
                  <a:schemeClr val="bg1"/>
                </a:solidFill>
                <a:effectLst/>
                <a:latin typeface="Montserrat" charset="0"/>
                <a:ea typeface="Montserrat" charset="0"/>
                <a:cs typeface="Montserrat" charset="0"/>
              </a:rPr>
              <a:t>NOAA also houses the largest archive of climate data in the world, gathered by more than 10,000 national volunteers from daily weather measurements. As climate continues to change and the resulting weather is more extreme</a:t>
            </a:r>
            <a:r>
              <a:rPr lang="en-US" sz="1400" i="0" dirty="0">
                <a:solidFill>
                  <a:schemeClr val="bg1"/>
                </a:solidFill>
                <a:effectLst/>
                <a:latin typeface="Montserrat" charset="0"/>
                <a:ea typeface="Montserrat" charset="0"/>
                <a:cs typeface="Montserrat" charset="0"/>
              </a:rPr>
              <a:t>,</a:t>
            </a:r>
            <a:r>
              <a:rPr lang="en-US" sz="1400" b="0" i="0" dirty="0">
                <a:solidFill>
                  <a:schemeClr val="bg1"/>
                </a:solidFill>
                <a:effectLst/>
                <a:latin typeface="Montserrat" charset="0"/>
                <a:ea typeface="Montserrat" charset="0"/>
                <a:cs typeface="Montserrat" charset="0"/>
              </a:rPr>
              <a:t> the NOAA’s efforts are becoming more invaluable to the safety, but even more so to the protection, of populations across the globe. Learn more about NOAA’s history and impact </a:t>
            </a:r>
            <a:r>
              <a:rPr lang="en-US" sz="1400" b="0" i="0" u="none" strike="noStrike" dirty="0">
                <a:solidFill>
                  <a:schemeClr val="bg1"/>
                </a:solidFill>
                <a:effectLst/>
                <a:latin typeface="Montserrat" charset="0"/>
                <a:ea typeface="Montserrat" charset="0"/>
                <a:cs typeface="Montserrat" charset="0"/>
                <a:hlinkClick r:id="rId3"/>
              </a:rPr>
              <a:t>here</a:t>
            </a:r>
            <a:r>
              <a:rPr lang="en-US" sz="1400" b="0" i="0" dirty="0">
                <a:solidFill>
                  <a:schemeClr val="bg1"/>
                </a:solidFill>
                <a:effectLst/>
                <a:latin typeface="Montserrat" charset="0"/>
                <a:ea typeface="Montserrat" charset="0"/>
                <a:cs typeface="Montserrat" charset="0"/>
              </a:rPr>
              <a:t>.</a:t>
            </a:r>
          </a:p>
        </p:txBody>
      </p:sp>
      <p:sp>
        <p:nvSpPr>
          <p:cNvPr id="5" name="Text Placeholder 5">
            <a:extLst>
              <a:ext uri="{FF2B5EF4-FFF2-40B4-BE49-F238E27FC236}">
                <a16:creationId xmlns="" xmlns:a16="http://schemas.microsoft.com/office/drawing/2014/main" id="{9834D143-72DB-9040-9F51-55D521567832}"/>
              </a:ext>
            </a:extLst>
          </p:cNvPr>
          <p:cNvSpPr txBox="1">
            <a:spLocks/>
          </p:cNvSpPr>
          <p:nvPr/>
        </p:nvSpPr>
        <p:spPr>
          <a:xfrm>
            <a:off x="6110512" y="516796"/>
            <a:ext cx="6110515" cy="13255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a:buNone/>
              <a:defRPr sz="2800" b="0" i="0" kern="1200" spc="300">
                <a:solidFill>
                  <a:schemeClr val="accent4"/>
                </a:solidFill>
                <a:latin typeface="Montserrat Medium" charset="0"/>
                <a:ea typeface="Montserrat Medium" charset="0"/>
                <a:cs typeface="Montserrat Medium" charset="0"/>
              </a:defRPr>
            </a:lvl1pPr>
            <a:lvl2pPr marL="457200" indent="0" algn="l" defTabSz="914400" rtl="0" eaLnBrk="1" latinLnBrk="0" hangingPunct="1">
              <a:lnSpc>
                <a:spcPct val="150000"/>
              </a:lnSpc>
              <a:spcBef>
                <a:spcPts val="500"/>
              </a:spcBef>
              <a:buFont typeface="Arial"/>
              <a:buNone/>
              <a:defRPr sz="2400" b="0" i="0" kern="1200" spc="600">
                <a:solidFill>
                  <a:schemeClr val="accent6"/>
                </a:solidFill>
                <a:latin typeface="Montserrat Medium" charset="0"/>
                <a:ea typeface="Montserrat Medium" charset="0"/>
                <a:cs typeface="Montserrat Medium" charset="0"/>
              </a:defRPr>
            </a:lvl2pPr>
            <a:lvl3pPr marL="914400" indent="0" algn="l" defTabSz="914400" rtl="0" eaLnBrk="1" latinLnBrk="0" hangingPunct="1">
              <a:lnSpc>
                <a:spcPct val="150000"/>
              </a:lnSpc>
              <a:spcBef>
                <a:spcPts val="500"/>
              </a:spcBef>
              <a:buFont typeface="Arial"/>
              <a:buNone/>
              <a:defRPr sz="2000" b="0" i="0" kern="1200" spc="600">
                <a:solidFill>
                  <a:schemeClr val="accent6"/>
                </a:solidFill>
                <a:latin typeface="Montserrat Medium" charset="0"/>
                <a:ea typeface="Montserrat Medium" charset="0"/>
                <a:cs typeface="Montserrat Medium" charset="0"/>
              </a:defRPr>
            </a:lvl3pPr>
            <a:lvl4pPr marL="13716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4pPr>
            <a:lvl5pPr marL="18288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dirty="0">
                <a:solidFill>
                  <a:schemeClr val="bg1"/>
                </a:solidFill>
              </a:rPr>
              <a:t>NOAA and the budget</a:t>
            </a:r>
          </a:p>
        </p:txBody>
      </p:sp>
    </p:spTree>
    <p:extLst>
      <p:ext uri="{BB962C8B-B14F-4D97-AF65-F5344CB8AC3E}">
        <p14:creationId xmlns:p14="http://schemas.microsoft.com/office/powerpoint/2010/main" val="3551391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3B3FDC-B860-9349-A36C-EFC31FB0AD3C}"/>
              </a:ext>
            </a:extLst>
          </p:cNvPr>
          <p:cNvSpPr>
            <a:spLocks noGrp="1"/>
          </p:cNvSpPr>
          <p:nvPr>
            <p:ph sz="half" idx="2"/>
          </p:nvPr>
        </p:nvSpPr>
        <p:spPr/>
        <p:txBody>
          <a:bodyPr>
            <a:noAutofit/>
          </a:bodyPr>
          <a:lstStyle/>
          <a:p>
            <a:pPr marL="457200" lvl="1" indent="0" fontAlgn="base">
              <a:buNone/>
            </a:pPr>
            <a:r>
              <a:rPr lang="en-US" sz="1600" dirty="0"/>
              <a:t>The Moment</a:t>
            </a:r>
          </a:p>
          <a:p>
            <a:pPr marL="457200" lvl="1" indent="0" fontAlgn="base">
              <a:buNone/>
            </a:pPr>
            <a:r>
              <a:rPr lang="en-US" sz="1600" i="1" dirty="0"/>
              <a:t>The Journey</a:t>
            </a:r>
          </a:p>
          <a:p>
            <a:pPr marL="914400" lvl="2" indent="0" fontAlgn="base">
              <a:buNone/>
            </a:pPr>
            <a:r>
              <a:rPr lang="en-US" sz="1600" dirty="0"/>
              <a:t>The Points of Empathy </a:t>
            </a:r>
          </a:p>
          <a:p>
            <a:pPr marL="914400" lvl="2" indent="0" fontAlgn="base">
              <a:buNone/>
            </a:pPr>
            <a:r>
              <a:rPr lang="en-US" sz="1600" dirty="0"/>
              <a:t>The Narrative Tension </a:t>
            </a:r>
          </a:p>
          <a:p>
            <a:pPr marL="914400" lvl="2" indent="0" fontAlgn="base">
              <a:buNone/>
            </a:pPr>
            <a:r>
              <a:rPr lang="en-US" sz="1600" dirty="0"/>
              <a:t>The Cost </a:t>
            </a:r>
          </a:p>
          <a:p>
            <a:pPr marL="914400" lvl="2" indent="0" fontAlgn="base">
              <a:buNone/>
            </a:pPr>
            <a:r>
              <a:rPr lang="en-US" sz="1600" dirty="0"/>
              <a:t>The Data </a:t>
            </a:r>
          </a:p>
          <a:p>
            <a:pPr marL="914400" lvl="2" indent="0" fontAlgn="base">
              <a:buNone/>
            </a:pPr>
            <a:r>
              <a:rPr lang="en-US" sz="1600" dirty="0"/>
              <a:t>The Pre- Counter</a:t>
            </a:r>
          </a:p>
          <a:p>
            <a:pPr marL="914400" lvl="2" indent="0" fontAlgn="base">
              <a:buNone/>
            </a:pPr>
            <a:r>
              <a:rPr lang="en-US" sz="1600" dirty="0"/>
              <a:t>The Influencers </a:t>
            </a:r>
          </a:p>
          <a:p>
            <a:pPr marL="457200" lvl="1" indent="0" fontAlgn="base">
              <a:buNone/>
            </a:pPr>
            <a:r>
              <a:rPr lang="en-US" sz="1600" b="1" dirty="0"/>
              <a:t>The Call to Action</a:t>
            </a:r>
            <a:endParaRPr lang="en-US" sz="1600" b="1" dirty="0"/>
          </a:p>
        </p:txBody>
      </p:sp>
      <p:sp>
        <p:nvSpPr>
          <p:cNvPr id="4" name="Content Placeholder 3">
            <a:extLst>
              <a:ext uri="{FF2B5EF4-FFF2-40B4-BE49-F238E27FC236}">
                <a16:creationId xmlns="" xmlns:a16="http://schemas.microsoft.com/office/drawing/2014/main" id="{393E972F-9E40-0344-BB70-3A98582DD09C}"/>
              </a:ext>
            </a:extLst>
          </p:cNvPr>
          <p:cNvSpPr>
            <a:spLocks noGrp="1"/>
          </p:cNvSpPr>
          <p:nvPr>
            <p:ph sz="half" idx="13"/>
          </p:nvPr>
        </p:nvSpPr>
        <p:spPr/>
        <p:txBody>
          <a:bodyPr/>
          <a:lstStyle/>
          <a:p>
            <a:endParaRPr lang="en-US"/>
          </a:p>
        </p:txBody>
      </p:sp>
      <p:sp>
        <p:nvSpPr>
          <p:cNvPr id="6" name="Text Placeholder 5">
            <a:extLst>
              <a:ext uri="{FF2B5EF4-FFF2-40B4-BE49-F238E27FC236}">
                <a16:creationId xmlns="" xmlns:a16="http://schemas.microsoft.com/office/drawing/2014/main" id="{3614933B-1C2E-AA45-98C1-A86A4DED6319}"/>
              </a:ext>
            </a:extLst>
          </p:cNvPr>
          <p:cNvSpPr>
            <a:spLocks noGrp="1"/>
          </p:cNvSpPr>
          <p:nvPr>
            <p:ph type="body" sz="quarter" idx="14"/>
          </p:nvPr>
        </p:nvSpPr>
        <p:spPr/>
        <p:txBody>
          <a:bodyPr/>
          <a:lstStyle/>
          <a:p>
            <a:r>
              <a:rPr lang="en-US" dirty="0"/>
              <a:t>DEVELOP THE NARRATIVE</a:t>
            </a:r>
          </a:p>
        </p:txBody>
      </p:sp>
      <p:sp>
        <p:nvSpPr>
          <p:cNvPr id="7" name="TextBox 6">
            <a:extLst>
              <a:ext uri="{FF2B5EF4-FFF2-40B4-BE49-F238E27FC236}">
                <a16:creationId xmlns="" xmlns:a16="http://schemas.microsoft.com/office/drawing/2014/main" id="{ED548852-21C9-034E-97FF-A261A6952FE7}"/>
              </a:ext>
            </a:extLst>
          </p:cNvPr>
          <p:cNvSpPr txBox="1"/>
          <p:nvPr/>
        </p:nvSpPr>
        <p:spPr>
          <a:xfrm>
            <a:off x="6110513" y="1607057"/>
            <a:ext cx="6081487" cy="5047536"/>
          </a:xfrm>
          <a:prstGeom prst="rect">
            <a:avLst/>
          </a:prstGeom>
          <a:noFill/>
        </p:spPr>
        <p:txBody>
          <a:bodyPr wrap="square">
            <a:spAutoFit/>
          </a:bodyPr>
          <a:lstStyle/>
          <a:p>
            <a:pPr algn="l"/>
            <a:r>
              <a:rPr lang="en-US" sz="1400" b="0" i="0" dirty="0">
                <a:solidFill>
                  <a:schemeClr val="bg1"/>
                </a:solidFill>
                <a:effectLst/>
                <a:latin typeface="Montserrat" charset="0"/>
                <a:ea typeface="Montserrat" charset="0"/>
                <a:cs typeface="Montserrat" charset="0"/>
              </a:rPr>
              <a:t>In 2016, there were 15 natural disasters totaling more than $15 billion in losses. The NOAA works to diminish those losses, and more importantly, to protect and save lives. Whether through predicting the vulnerability of dry lands to wildfire, identifying and providing sufficient warning for imminent natural disasters — such severe storms capable of producing flash floods — or even simply delivering daily weather forecasts, the NOAA provides necessary services that benefit every American. Over the decades, the agency has stayed true to its mission — proposed by President Nixon — </a:t>
            </a:r>
            <a:r>
              <a:rPr lang="en-US" sz="1400" dirty="0">
                <a:solidFill>
                  <a:schemeClr val="bg1"/>
                </a:solidFill>
                <a:latin typeface="Montserrat" charset="0"/>
                <a:ea typeface="Montserrat" charset="0"/>
                <a:cs typeface="Montserrat" charset="0"/>
              </a:rPr>
              <a:t>that</a:t>
            </a:r>
            <a:r>
              <a:rPr lang="en-US" sz="1400" b="0" i="0" dirty="0">
                <a:solidFill>
                  <a:schemeClr val="bg1"/>
                </a:solidFill>
                <a:effectLst/>
                <a:latin typeface="Montserrat" charset="0"/>
                <a:ea typeface="Montserrat" charset="0"/>
                <a:cs typeface="Montserrat" charset="0"/>
              </a:rPr>
              <a:t> works</a:t>
            </a:r>
          </a:p>
          <a:p>
            <a:pPr algn="l"/>
            <a:endParaRPr lang="en-US" sz="1400" b="0" i="0" dirty="0">
              <a:solidFill>
                <a:schemeClr val="bg1"/>
              </a:solidFill>
              <a:effectLst/>
              <a:latin typeface="Montserrat" charset="0"/>
              <a:ea typeface="Montserrat" charset="0"/>
              <a:cs typeface="Montserrat" charset="0"/>
            </a:endParaRPr>
          </a:p>
          <a:p>
            <a:pPr algn="l"/>
            <a:r>
              <a:rPr lang="en-US" sz="1400" dirty="0">
                <a:solidFill>
                  <a:schemeClr val="bg1"/>
                </a:solidFill>
                <a:latin typeface="Montserrat" charset="0"/>
                <a:ea typeface="Montserrat" charset="0"/>
                <a:cs typeface="Montserrat" charset="0"/>
              </a:rPr>
              <a:t>“…for better protection of life and property from natural hazards…for a better understanding of the total environment…[and] for exploration and development leading to the intelligent use of our marine resources.” — President </a:t>
            </a:r>
            <a:r>
              <a:rPr lang="en-US" sz="1400" u="none" strike="noStrike" dirty="0">
                <a:solidFill>
                  <a:schemeClr val="bg1"/>
                </a:solidFill>
                <a:effectLst/>
                <a:latin typeface="Montserrat" charset="0"/>
                <a:ea typeface="Montserrat" charset="0"/>
                <a:cs typeface="Montserrat" charset="0"/>
                <a:hlinkClick r:id="rId2"/>
              </a:rPr>
              <a:t>Nixon</a:t>
            </a:r>
            <a:endParaRPr lang="en-US" sz="1400" u="none" strike="noStrike" dirty="0">
              <a:solidFill>
                <a:schemeClr val="bg1"/>
              </a:solidFill>
              <a:effectLst/>
              <a:latin typeface="Montserrat" charset="0"/>
              <a:ea typeface="Montserrat" charset="0"/>
              <a:cs typeface="Montserrat" charset="0"/>
            </a:endParaRPr>
          </a:p>
          <a:p>
            <a:pPr algn="l"/>
            <a:endParaRPr lang="en-US" sz="1400" b="0" i="0" dirty="0">
              <a:solidFill>
                <a:schemeClr val="bg1"/>
              </a:solidFill>
              <a:latin typeface="Montserrat" charset="0"/>
              <a:ea typeface="Montserrat" charset="0"/>
              <a:cs typeface="Montserrat" charset="0"/>
            </a:endParaRPr>
          </a:p>
          <a:p>
            <a:pPr algn="l"/>
            <a:r>
              <a:rPr lang="en-US" sz="1400" b="0" i="0" dirty="0">
                <a:solidFill>
                  <a:schemeClr val="bg1"/>
                </a:solidFill>
                <a:effectLst/>
                <a:latin typeface="Montserrat" charset="0"/>
                <a:ea typeface="Montserrat" charset="0"/>
                <a:cs typeface="Montserrat" charset="0"/>
              </a:rPr>
              <a:t>On top of that, the NOAA also houses the largest archive of climate data in the world, gathered by more than 10,000 national volunteers from daily weather measurements. As climate continues to change and the resulting weather is more extreme, the </a:t>
            </a:r>
            <a:r>
              <a:rPr lang="en-US" sz="1400" b="1" i="0" dirty="0">
                <a:solidFill>
                  <a:schemeClr val="bg1"/>
                </a:solidFill>
                <a:effectLst/>
                <a:latin typeface="Montserrat" charset="0"/>
                <a:ea typeface="Montserrat" charset="0"/>
                <a:cs typeface="Montserrat" charset="0"/>
              </a:rPr>
              <a:t>NOAA’s efforts are becoming more invaluable to the safety, but even more so to the protection, of populations across the globe. Learn more about NOAA’s history and impact </a:t>
            </a:r>
            <a:r>
              <a:rPr lang="en-US" sz="1400" b="1" i="0" u="none" strike="noStrike" dirty="0">
                <a:solidFill>
                  <a:schemeClr val="bg1"/>
                </a:solidFill>
                <a:effectLst/>
                <a:latin typeface="Montserrat" charset="0"/>
                <a:ea typeface="Montserrat" charset="0"/>
                <a:cs typeface="Montserrat" charset="0"/>
                <a:hlinkClick r:id="rId3"/>
              </a:rPr>
              <a:t>here</a:t>
            </a:r>
            <a:r>
              <a:rPr lang="en-US" sz="1400" b="1" i="0" dirty="0">
                <a:solidFill>
                  <a:schemeClr val="bg1"/>
                </a:solidFill>
                <a:effectLst/>
                <a:latin typeface="Montserrat" charset="0"/>
                <a:ea typeface="Montserrat" charset="0"/>
                <a:cs typeface="Montserrat" charset="0"/>
              </a:rPr>
              <a:t>.</a:t>
            </a:r>
          </a:p>
        </p:txBody>
      </p:sp>
      <p:sp>
        <p:nvSpPr>
          <p:cNvPr id="5" name="Text Placeholder 5">
            <a:extLst>
              <a:ext uri="{FF2B5EF4-FFF2-40B4-BE49-F238E27FC236}">
                <a16:creationId xmlns="" xmlns:a16="http://schemas.microsoft.com/office/drawing/2014/main" id="{9834D143-72DB-9040-9F51-55D521567832}"/>
              </a:ext>
            </a:extLst>
          </p:cNvPr>
          <p:cNvSpPr txBox="1">
            <a:spLocks/>
          </p:cNvSpPr>
          <p:nvPr/>
        </p:nvSpPr>
        <p:spPr>
          <a:xfrm>
            <a:off x="6110512" y="516796"/>
            <a:ext cx="6110515" cy="13255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a:buNone/>
              <a:defRPr sz="2800" b="0" i="0" kern="1200" spc="300">
                <a:solidFill>
                  <a:schemeClr val="accent4"/>
                </a:solidFill>
                <a:latin typeface="Montserrat Medium" charset="0"/>
                <a:ea typeface="Montserrat Medium" charset="0"/>
                <a:cs typeface="Montserrat Medium" charset="0"/>
              </a:defRPr>
            </a:lvl1pPr>
            <a:lvl2pPr marL="457200" indent="0" algn="l" defTabSz="914400" rtl="0" eaLnBrk="1" latinLnBrk="0" hangingPunct="1">
              <a:lnSpc>
                <a:spcPct val="150000"/>
              </a:lnSpc>
              <a:spcBef>
                <a:spcPts val="500"/>
              </a:spcBef>
              <a:buFont typeface="Arial"/>
              <a:buNone/>
              <a:defRPr sz="2400" b="0" i="0" kern="1200" spc="600">
                <a:solidFill>
                  <a:schemeClr val="accent6"/>
                </a:solidFill>
                <a:latin typeface="Montserrat Medium" charset="0"/>
                <a:ea typeface="Montserrat Medium" charset="0"/>
                <a:cs typeface="Montserrat Medium" charset="0"/>
              </a:defRPr>
            </a:lvl2pPr>
            <a:lvl3pPr marL="914400" indent="0" algn="l" defTabSz="914400" rtl="0" eaLnBrk="1" latinLnBrk="0" hangingPunct="1">
              <a:lnSpc>
                <a:spcPct val="150000"/>
              </a:lnSpc>
              <a:spcBef>
                <a:spcPts val="500"/>
              </a:spcBef>
              <a:buFont typeface="Arial"/>
              <a:buNone/>
              <a:defRPr sz="2000" b="0" i="0" kern="1200" spc="600">
                <a:solidFill>
                  <a:schemeClr val="accent6"/>
                </a:solidFill>
                <a:latin typeface="Montserrat Medium" charset="0"/>
                <a:ea typeface="Montserrat Medium" charset="0"/>
                <a:cs typeface="Montserrat Medium" charset="0"/>
              </a:defRPr>
            </a:lvl3pPr>
            <a:lvl4pPr marL="13716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4pPr>
            <a:lvl5pPr marL="18288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dirty="0">
                <a:solidFill>
                  <a:schemeClr val="bg1"/>
                </a:solidFill>
              </a:rPr>
              <a:t>NOAA and the budget</a:t>
            </a:r>
          </a:p>
        </p:txBody>
      </p:sp>
    </p:spTree>
    <p:extLst>
      <p:ext uri="{BB962C8B-B14F-4D97-AF65-F5344CB8AC3E}">
        <p14:creationId xmlns:p14="http://schemas.microsoft.com/office/powerpoint/2010/main" val="2904396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a:spLocks noGrp="1"/>
          </p:cNvSpPr>
          <p:nvPr>
            <p:ph type="body" sz="quarter" idx="13" hasCustomPrompt="1"/>
          </p:nvPr>
        </p:nvSpPr>
        <p:spPr>
          <a:xfrm>
            <a:off x="852266" y="2222693"/>
            <a:ext cx="10515600" cy="2092570"/>
          </a:xfrm>
        </p:spPr>
        <p:txBody>
          <a:bodyPr anchor="ctr">
            <a:normAutofit/>
          </a:bodyPr>
          <a:lstStyle>
            <a:lvl1pPr marL="0" indent="0" algn="ctr">
              <a:buNone/>
              <a:defRPr sz="1600" spc="600">
                <a:solidFill>
                  <a:schemeClr val="tx1"/>
                </a:solidFill>
              </a:defRPr>
            </a:lvl1pPr>
            <a:lvl2pPr marL="457200" indent="0">
              <a:buNone/>
              <a:defRPr spc="300">
                <a:solidFill>
                  <a:schemeClr val="tx1"/>
                </a:solidFill>
              </a:defRPr>
            </a:lvl2pPr>
            <a:lvl3pPr marL="914400" indent="0">
              <a:buNone/>
              <a:defRPr spc="300">
                <a:solidFill>
                  <a:schemeClr val="tx1"/>
                </a:solidFill>
              </a:defRPr>
            </a:lvl3pPr>
            <a:lvl4pPr marL="1371600" indent="0">
              <a:buNone/>
              <a:defRPr spc="300">
                <a:solidFill>
                  <a:schemeClr val="tx1"/>
                </a:solidFill>
              </a:defRPr>
            </a:lvl4pPr>
            <a:lvl5pPr marL="1828800" indent="0">
              <a:buNone/>
              <a:defRPr spc="300">
                <a:solidFill>
                  <a:schemeClr val="tx1"/>
                </a:solidFill>
              </a:defRPr>
            </a:lvl5pPr>
          </a:lstStyle>
          <a:p>
            <a:pPr lvl="0"/>
            <a:r>
              <a:rPr lang="en-US" sz="3200" dirty="0">
                <a:solidFill>
                  <a:schemeClr val="accent4"/>
                </a:solidFill>
              </a:rPr>
              <a:t>“Storytelling is the currency of our humanity” – Dan Hahn</a:t>
            </a:r>
            <a:endParaRPr lang="en-US" dirty="0">
              <a:solidFill>
                <a:schemeClr val="accent4"/>
              </a:solidFill>
            </a:endParaRPr>
          </a:p>
        </p:txBody>
      </p:sp>
    </p:spTree>
    <p:extLst>
      <p:ext uri="{BB962C8B-B14F-4D97-AF65-F5344CB8AC3E}">
        <p14:creationId xmlns:p14="http://schemas.microsoft.com/office/powerpoint/2010/main" val="333056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6473" y="1122363"/>
            <a:ext cx="11139054" cy="2387600"/>
          </a:xfrm>
        </p:spPr>
        <p:txBody>
          <a:bodyPr>
            <a:normAutofit/>
          </a:bodyPr>
          <a:lstStyle/>
          <a:p>
            <a:r>
              <a:rPr lang="en-US" dirty="0"/>
              <a:t>THE </a:t>
            </a:r>
            <a:r>
              <a:rPr lang="en-US" sz="4400" spc="600" dirty="0">
                <a:latin typeface="Montserrat Medium" charset="0"/>
                <a:ea typeface="Montserrat Medium" charset="0"/>
                <a:cs typeface="Montserrat Medium" charset="0"/>
              </a:rPr>
              <a:t>UNITED SCIENCES OF AMERICA</a:t>
            </a:r>
          </a:p>
        </p:txBody>
      </p:sp>
      <p:sp>
        <p:nvSpPr>
          <p:cNvPr id="3" name="Subtitle 2"/>
          <p:cNvSpPr>
            <a:spLocks noGrp="1"/>
          </p:cNvSpPr>
          <p:nvPr>
            <p:ph type="subTitle" idx="1"/>
          </p:nvPr>
        </p:nvSpPr>
        <p:spPr>
          <a:xfrm>
            <a:off x="1509485" y="4330245"/>
            <a:ext cx="9144000" cy="1655762"/>
          </a:xfrm>
        </p:spPr>
        <p:txBody>
          <a:bodyPr anchor="b"/>
          <a:lstStyle/>
          <a:p>
            <a:r>
              <a:rPr lang="en-US" dirty="0"/>
              <a:t>SCIENCE. UNITED. ENGAGED.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547" y="3118241"/>
            <a:ext cx="3454906" cy="2424007"/>
          </a:xfrm>
          <a:prstGeom prst="rect">
            <a:avLst/>
          </a:prstGeom>
        </p:spPr>
      </p:pic>
    </p:spTree>
    <p:extLst>
      <p:ext uri="{BB962C8B-B14F-4D97-AF65-F5344CB8AC3E}">
        <p14:creationId xmlns:p14="http://schemas.microsoft.com/office/powerpoint/2010/main" val="7691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a:spLocks noGrp="1"/>
          </p:cNvSpPr>
          <p:nvPr>
            <p:ph type="body" sz="quarter" idx="13" hasCustomPrompt="1"/>
          </p:nvPr>
        </p:nvSpPr>
        <p:spPr>
          <a:xfrm>
            <a:off x="852266" y="2222693"/>
            <a:ext cx="10515600" cy="2092570"/>
          </a:xfrm>
        </p:spPr>
        <p:txBody>
          <a:bodyPr anchor="ctr">
            <a:normAutofit/>
          </a:bodyPr>
          <a:lstStyle>
            <a:lvl1pPr marL="0" indent="0" algn="ctr">
              <a:buNone/>
              <a:defRPr sz="1600" spc="600">
                <a:solidFill>
                  <a:schemeClr val="tx1"/>
                </a:solidFill>
              </a:defRPr>
            </a:lvl1pPr>
            <a:lvl2pPr marL="457200" indent="0">
              <a:buNone/>
              <a:defRPr spc="300">
                <a:solidFill>
                  <a:schemeClr val="tx1"/>
                </a:solidFill>
              </a:defRPr>
            </a:lvl2pPr>
            <a:lvl3pPr marL="914400" indent="0">
              <a:buNone/>
              <a:defRPr spc="300">
                <a:solidFill>
                  <a:schemeClr val="tx1"/>
                </a:solidFill>
              </a:defRPr>
            </a:lvl3pPr>
            <a:lvl4pPr marL="1371600" indent="0">
              <a:buNone/>
              <a:defRPr spc="300">
                <a:solidFill>
                  <a:schemeClr val="tx1"/>
                </a:solidFill>
              </a:defRPr>
            </a:lvl4pPr>
            <a:lvl5pPr marL="1828800" indent="0">
              <a:buNone/>
              <a:defRPr spc="300">
                <a:solidFill>
                  <a:schemeClr val="tx1"/>
                </a:solidFill>
              </a:defRPr>
            </a:lvl5pPr>
          </a:lstStyle>
          <a:p>
            <a:pPr lvl="0"/>
            <a:r>
              <a:rPr lang="en-US" sz="3200" dirty="0">
                <a:solidFill>
                  <a:schemeClr val="accent4"/>
                </a:solidFill>
              </a:rPr>
              <a:t>SCIENCE AND POLICY </a:t>
            </a:r>
            <a:endParaRPr lang="en-US" sz="3200" dirty="0" smtClean="0">
              <a:solidFill>
                <a:schemeClr val="accent4"/>
              </a:solidFill>
            </a:endParaRPr>
          </a:p>
          <a:p>
            <a:pPr lvl="0"/>
            <a:r>
              <a:rPr lang="en-US" dirty="0" smtClean="0">
                <a:solidFill>
                  <a:schemeClr val="accent4"/>
                </a:solidFill>
              </a:rPr>
              <a:t>TALKING </a:t>
            </a:r>
            <a:r>
              <a:rPr lang="en-US" dirty="0">
                <a:solidFill>
                  <a:schemeClr val="accent4"/>
                </a:solidFill>
              </a:rPr>
              <a:t>POLITICS IN STEM</a:t>
            </a:r>
          </a:p>
        </p:txBody>
      </p:sp>
    </p:spTree>
    <p:extLst>
      <p:ext uri="{BB962C8B-B14F-4D97-AF65-F5344CB8AC3E}">
        <p14:creationId xmlns:p14="http://schemas.microsoft.com/office/powerpoint/2010/main" val="97414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MARCH.</a:t>
            </a:r>
            <a:endParaRPr lang="en-US" dirty="0"/>
          </a:p>
        </p:txBody>
      </p:sp>
      <p:sp>
        <p:nvSpPr>
          <p:cNvPr id="3" name="Content Placeholder 2"/>
          <p:cNvSpPr>
            <a:spLocks noGrp="1"/>
          </p:cNvSpPr>
          <p:nvPr>
            <p:ph sz="half" idx="1"/>
          </p:nvPr>
        </p:nvSpPr>
        <p:spPr/>
        <p:txBody>
          <a:bodyPr/>
          <a:lstStyle/>
          <a:p>
            <a:r>
              <a:rPr lang="en-US" dirty="0"/>
              <a:t>BY THE NUMBERS</a:t>
            </a:r>
          </a:p>
          <a:p>
            <a:pPr marL="285750" indent="-285750">
              <a:buFont typeface="Arial" charset="0"/>
              <a:buChar char="•"/>
            </a:pPr>
            <a:r>
              <a:rPr lang="en-US" dirty="0"/>
              <a:t>5 speakers</a:t>
            </a:r>
          </a:p>
          <a:p>
            <a:pPr marL="285750" indent="-285750">
              <a:buFont typeface="Arial" charset="0"/>
              <a:buChar char="•"/>
            </a:pPr>
            <a:r>
              <a:rPr lang="en-US" dirty="0"/>
              <a:t>2 T-Rexes</a:t>
            </a:r>
          </a:p>
          <a:p>
            <a:pPr marL="285750" indent="-285750">
              <a:buFont typeface="Arial" charset="0"/>
              <a:buChar char="•"/>
            </a:pPr>
            <a:r>
              <a:rPr lang="en-US" dirty="0"/>
              <a:t>150 toilets with poop facts</a:t>
            </a:r>
          </a:p>
          <a:p>
            <a:pPr marL="285750" indent="-285750">
              <a:buFont typeface="Arial" charset="0"/>
              <a:buChar char="•"/>
            </a:pPr>
            <a:r>
              <a:rPr lang="en-US" dirty="0"/>
              <a:t>50 expo partners</a:t>
            </a:r>
          </a:p>
          <a:p>
            <a:pPr marL="285750" indent="-285750">
              <a:buFont typeface="Arial" charset="0"/>
              <a:buChar char="•"/>
            </a:pPr>
            <a:r>
              <a:rPr lang="en-US" dirty="0"/>
              <a:t>100+ expo participants</a:t>
            </a:r>
          </a:p>
          <a:p>
            <a:pPr marL="285750" indent="-285750">
              <a:buFont typeface="Arial" charset="0"/>
              <a:buChar char="•"/>
            </a:pPr>
            <a:r>
              <a:rPr lang="en-US" dirty="0"/>
              <a:t>100 marshals</a:t>
            </a:r>
          </a:p>
          <a:p>
            <a:pPr marL="285750" indent="-285750">
              <a:buFont typeface="Arial" charset="0"/>
              <a:buChar char="•"/>
            </a:pPr>
            <a:r>
              <a:rPr lang="en-US" dirty="0"/>
              <a:t>60,000+ marchers</a:t>
            </a:r>
          </a:p>
          <a:p>
            <a:pPr marL="285750" indent="-285750">
              <a:buFont typeface="Arial" charset="0"/>
              <a:buChar char="•"/>
            </a:pPr>
            <a:r>
              <a:rPr lang="en-US" sz="1200" dirty="0"/>
              <a:t>1 </a:t>
            </a:r>
            <a:r>
              <a:rPr lang="en-US" sz="1100" dirty="0"/>
              <a:t>mostly unfilled garbage dumpster</a:t>
            </a:r>
          </a:p>
          <a:p>
            <a:pPr marL="285750" indent="-285750">
              <a:buFont typeface="Arial" charset="0"/>
              <a:buChar char="•"/>
            </a:pPr>
            <a:endParaRPr lang="en-US" dirty="0"/>
          </a:p>
        </p:txBody>
      </p:sp>
      <p:sp>
        <p:nvSpPr>
          <p:cNvPr id="4" name="Content Placeholder 3"/>
          <p:cNvSpPr>
            <a:spLocks noGrp="1"/>
          </p:cNvSpPr>
          <p:nvPr>
            <p:ph sz="half" idx="2"/>
          </p:nvPr>
        </p:nvSpPr>
        <p:spPr>
          <a:xfrm>
            <a:off x="8949257" y="3158483"/>
            <a:ext cx="3026665" cy="3369733"/>
          </a:xfrm>
        </p:spPr>
        <p:txBody>
          <a:bodyPr>
            <a:normAutofit/>
          </a:bodyPr>
          <a:lstStyle/>
          <a:p>
            <a:pPr marL="171450" indent="-171450">
              <a:buFont typeface="Arial" charset="0"/>
              <a:buChar char="•"/>
            </a:pPr>
            <a:r>
              <a:rPr lang="en-US" sz="1600" dirty="0"/>
              <a:t>17,000+ FB Likes</a:t>
            </a:r>
          </a:p>
          <a:p>
            <a:pPr marL="171450" indent="-171450">
              <a:buFont typeface="Arial" charset="0"/>
              <a:buChar char="•"/>
            </a:pPr>
            <a:r>
              <a:rPr lang="en-US" sz="1600" dirty="0"/>
              <a:t>18,000+ FB Followers</a:t>
            </a:r>
          </a:p>
          <a:p>
            <a:pPr marL="171450" indent="-171450">
              <a:buFont typeface="Arial" charset="0"/>
              <a:buChar char="•"/>
            </a:pPr>
            <a:r>
              <a:rPr lang="en-US" sz="1600" dirty="0"/>
              <a:t>49,473 Interested/Going FB Event</a:t>
            </a:r>
          </a:p>
          <a:p>
            <a:pPr marL="171450" indent="-171450">
              <a:buFont typeface="Arial" charset="0"/>
              <a:buChar char="•"/>
            </a:pPr>
            <a:r>
              <a:rPr lang="en-US" sz="1600" dirty="0"/>
              <a:t>4,799 Twitter Followers</a:t>
            </a:r>
          </a:p>
          <a:p>
            <a:pPr marL="171450" indent="-171450">
              <a:buFont typeface="Arial" charset="0"/>
              <a:buChar char="•"/>
            </a:pPr>
            <a:r>
              <a:rPr lang="en-US" sz="1600" dirty="0"/>
              <a:t>600,000 weekend-of sessions</a:t>
            </a:r>
          </a:p>
        </p:txBody>
      </p:sp>
      <p:sp>
        <p:nvSpPr>
          <p:cNvPr id="6" name="Text Placeholder 5"/>
          <p:cNvSpPr>
            <a:spLocks noGrp="1"/>
          </p:cNvSpPr>
          <p:nvPr>
            <p:ph type="body" sz="quarter" idx="14"/>
          </p:nvPr>
        </p:nvSpPr>
        <p:spPr/>
        <p:txBody>
          <a:bodyPr anchor="ctr"/>
          <a:lstStyle/>
          <a:p>
            <a:r>
              <a:rPr lang="en-US" sz="2600" dirty="0"/>
              <a:t>DIGITAL ENGAGEMENT</a:t>
            </a:r>
          </a:p>
        </p:txBody>
      </p:sp>
      <p:pic>
        <p:nvPicPr>
          <p:cNvPr id="7" name="Content Placeholder 5"/>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l="38863" r="38828"/>
          <a:stretch/>
        </p:blipFill>
        <p:spPr>
          <a:xfrm>
            <a:off x="0" y="-84666"/>
            <a:ext cx="5365750" cy="6937076"/>
          </a:xfrm>
        </p:spPr>
      </p:pic>
    </p:spTree>
    <p:extLst>
      <p:ext uri="{BB962C8B-B14F-4D97-AF65-F5344CB8AC3E}">
        <p14:creationId xmlns:p14="http://schemas.microsoft.com/office/powerpoint/2010/main" val="769347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1EDF5E1D-4CC4-CF4B-AD36-8A136A2902A3}"/>
              </a:ext>
            </a:extLst>
          </p:cNvPr>
          <p:cNvSpPr>
            <a:spLocks noGrp="1"/>
          </p:cNvSpPr>
          <p:nvPr>
            <p:ph type="title"/>
          </p:nvPr>
        </p:nvSpPr>
        <p:spPr>
          <a:xfrm>
            <a:off x="5540017" y="1690688"/>
            <a:ext cx="3081878" cy="1325563"/>
          </a:xfrm>
        </p:spPr>
        <p:txBody>
          <a:bodyPr/>
          <a:lstStyle/>
          <a:p>
            <a:r>
              <a:rPr lang="en-US" dirty="0"/>
              <a:t>FACTS DON’T CHANGE PEOPLE</a:t>
            </a:r>
          </a:p>
        </p:txBody>
      </p:sp>
      <p:sp>
        <p:nvSpPr>
          <p:cNvPr id="2" name="Content Placeholder 1">
            <a:extLst>
              <a:ext uri="{FF2B5EF4-FFF2-40B4-BE49-F238E27FC236}">
                <a16:creationId xmlns="" xmlns:a16="http://schemas.microsoft.com/office/drawing/2014/main" id="{F107FD35-2B74-D740-A2AD-1E9A14D0B3A0}"/>
              </a:ext>
            </a:extLst>
          </p:cNvPr>
          <p:cNvSpPr>
            <a:spLocks noGrp="1"/>
          </p:cNvSpPr>
          <p:nvPr>
            <p:ph sz="half" idx="1"/>
          </p:nvPr>
        </p:nvSpPr>
        <p:spPr>
          <a:xfrm>
            <a:off x="5528724" y="3488266"/>
            <a:ext cx="3093171" cy="3369733"/>
          </a:xfrm>
        </p:spPr>
        <p:txBody>
          <a:bodyPr>
            <a:normAutofit/>
          </a:bodyPr>
          <a:lstStyle/>
          <a:p>
            <a:r>
              <a:rPr lang="en-US" sz="2400" dirty="0"/>
              <a:t>Stories do.</a:t>
            </a:r>
          </a:p>
          <a:p>
            <a:r>
              <a:rPr lang="en-US" sz="2400" dirty="0"/>
              <a:t>Engage facts through nonfiction storytelling.</a:t>
            </a:r>
          </a:p>
        </p:txBody>
      </p:sp>
      <p:sp>
        <p:nvSpPr>
          <p:cNvPr id="3" name="Content Placeholder 2">
            <a:extLst>
              <a:ext uri="{FF2B5EF4-FFF2-40B4-BE49-F238E27FC236}">
                <a16:creationId xmlns="" xmlns:a16="http://schemas.microsoft.com/office/drawing/2014/main" id="{49C0DFD1-38DA-1542-BD8A-DDF6E55FA781}"/>
              </a:ext>
            </a:extLst>
          </p:cNvPr>
          <p:cNvSpPr>
            <a:spLocks noGrp="1"/>
          </p:cNvSpPr>
          <p:nvPr>
            <p:ph sz="half" idx="2"/>
          </p:nvPr>
        </p:nvSpPr>
        <p:spPr/>
        <p:txBody>
          <a:bodyPr>
            <a:normAutofit/>
          </a:bodyPr>
          <a:lstStyle/>
          <a:p>
            <a:r>
              <a:rPr lang="en-US" sz="1800" dirty="0"/>
              <a:t>Politics</a:t>
            </a:r>
          </a:p>
          <a:p>
            <a:r>
              <a:rPr lang="en-US" sz="1800" dirty="0"/>
              <a:t>Partisan</a:t>
            </a:r>
          </a:p>
          <a:p>
            <a:r>
              <a:rPr lang="en-US" sz="1800" dirty="0"/>
              <a:t>Nonpartisan</a:t>
            </a:r>
          </a:p>
          <a:p>
            <a:r>
              <a:rPr lang="en-US" sz="1800" dirty="0"/>
              <a:t>Apolitical</a:t>
            </a:r>
          </a:p>
          <a:p>
            <a:r>
              <a:rPr lang="en-US" sz="1800" dirty="0"/>
              <a:t>Politicize</a:t>
            </a:r>
          </a:p>
        </p:txBody>
      </p:sp>
      <p:pic>
        <p:nvPicPr>
          <p:cNvPr id="5" name="Content Placeholder 4"/>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l="29805" r="18105"/>
          <a:stretch/>
        </p:blipFill>
        <p:spPr>
          <a:xfrm>
            <a:off x="0" y="0"/>
            <a:ext cx="5359791" cy="6857998"/>
          </a:xfrm>
        </p:spPr>
      </p:pic>
      <p:sp>
        <p:nvSpPr>
          <p:cNvPr id="4" name="Text Placeholder 3">
            <a:extLst>
              <a:ext uri="{FF2B5EF4-FFF2-40B4-BE49-F238E27FC236}">
                <a16:creationId xmlns="" xmlns:a16="http://schemas.microsoft.com/office/drawing/2014/main" id="{473D35AB-8854-7349-913A-059CB6E3147C}"/>
              </a:ext>
            </a:extLst>
          </p:cNvPr>
          <p:cNvSpPr>
            <a:spLocks noGrp="1"/>
          </p:cNvSpPr>
          <p:nvPr>
            <p:ph type="body" sz="quarter" idx="14"/>
          </p:nvPr>
        </p:nvSpPr>
        <p:spPr/>
        <p:txBody>
          <a:bodyPr/>
          <a:lstStyle/>
          <a:p>
            <a:r>
              <a:rPr lang="en-US" dirty="0"/>
              <a:t>KNOW YOUR TERMS</a:t>
            </a:r>
          </a:p>
        </p:txBody>
      </p:sp>
    </p:spTree>
    <p:extLst>
      <p:ext uri="{BB962C8B-B14F-4D97-AF65-F5344CB8AC3E}">
        <p14:creationId xmlns:p14="http://schemas.microsoft.com/office/powerpoint/2010/main" val="366497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3B3FDC-B860-9349-A36C-EFC31FB0AD3C}"/>
              </a:ext>
            </a:extLst>
          </p:cNvPr>
          <p:cNvSpPr>
            <a:spLocks noGrp="1"/>
          </p:cNvSpPr>
          <p:nvPr>
            <p:ph sz="half" idx="2"/>
          </p:nvPr>
        </p:nvSpPr>
        <p:spPr>
          <a:xfrm>
            <a:off x="1045029" y="2392098"/>
            <a:ext cx="4136571" cy="3878073"/>
          </a:xfrm>
        </p:spPr>
        <p:txBody>
          <a:bodyPr>
            <a:noAutofit/>
          </a:bodyPr>
          <a:lstStyle/>
          <a:p>
            <a:pPr marL="457200" lvl="1" indent="0" fontAlgn="base">
              <a:buNone/>
            </a:pPr>
            <a:r>
              <a:rPr lang="en-US" sz="1600" b="1" dirty="0" smtClean="0"/>
              <a:t>The </a:t>
            </a:r>
            <a:r>
              <a:rPr lang="en-US" sz="1600" b="1" dirty="0"/>
              <a:t>Moment</a:t>
            </a:r>
          </a:p>
          <a:p>
            <a:pPr marL="457200" lvl="1" indent="0" fontAlgn="base">
              <a:buNone/>
            </a:pPr>
            <a:r>
              <a:rPr lang="en-US" sz="1600" dirty="0"/>
              <a:t>The Journey</a:t>
            </a:r>
          </a:p>
          <a:p>
            <a:pPr marL="914400" lvl="2" indent="0" fontAlgn="base">
              <a:buNone/>
            </a:pPr>
            <a:r>
              <a:rPr lang="en-US" sz="1600" dirty="0"/>
              <a:t>The Points of Empathy (TIP: 1)</a:t>
            </a:r>
          </a:p>
          <a:p>
            <a:pPr marL="914400" lvl="2" indent="0" fontAlgn="base">
              <a:buNone/>
            </a:pPr>
            <a:r>
              <a:rPr lang="en-US" sz="1600" dirty="0" smtClean="0"/>
              <a:t>The Narrative Tension (TIP 2)</a:t>
            </a:r>
          </a:p>
          <a:p>
            <a:pPr marL="914400" lvl="2" indent="0" fontAlgn="base">
              <a:buNone/>
            </a:pPr>
            <a:r>
              <a:rPr lang="en-US" sz="1600" dirty="0" smtClean="0"/>
              <a:t>The </a:t>
            </a:r>
            <a:r>
              <a:rPr lang="en-US" sz="1600" dirty="0"/>
              <a:t>Cost (TIP 2)</a:t>
            </a:r>
          </a:p>
          <a:p>
            <a:pPr marL="914400" lvl="2" indent="0" fontAlgn="base">
              <a:buNone/>
            </a:pPr>
            <a:r>
              <a:rPr lang="en-US" sz="1600" dirty="0" smtClean="0"/>
              <a:t>The </a:t>
            </a:r>
            <a:r>
              <a:rPr lang="en-US" sz="1600" dirty="0"/>
              <a:t>Data (TIP 3)</a:t>
            </a:r>
          </a:p>
          <a:p>
            <a:pPr marL="914400" lvl="2" indent="0" fontAlgn="base">
              <a:buNone/>
            </a:pPr>
            <a:r>
              <a:rPr lang="en-US" sz="1600" dirty="0" smtClean="0"/>
              <a:t>The </a:t>
            </a:r>
            <a:r>
              <a:rPr lang="en-US" sz="1600" dirty="0"/>
              <a:t>Pre- Counter (TIP 4) </a:t>
            </a:r>
          </a:p>
          <a:p>
            <a:pPr marL="914400" lvl="2" indent="0" fontAlgn="base">
              <a:buNone/>
            </a:pPr>
            <a:r>
              <a:rPr lang="en-US" sz="1600" dirty="0" smtClean="0"/>
              <a:t>The </a:t>
            </a:r>
            <a:r>
              <a:rPr lang="en-US" sz="1600" dirty="0"/>
              <a:t>Influencers </a:t>
            </a:r>
            <a:r>
              <a:rPr lang="en-US" sz="1600" dirty="0" smtClean="0"/>
              <a:t>(</a:t>
            </a:r>
            <a:r>
              <a:rPr lang="en-US" sz="1600" dirty="0"/>
              <a:t>TIP 4)</a:t>
            </a:r>
          </a:p>
          <a:p>
            <a:pPr marL="457200" lvl="1" indent="0" fontAlgn="base">
              <a:buNone/>
            </a:pPr>
            <a:r>
              <a:rPr lang="en-US" sz="1600" dirty="0"/>
              <a:t>The Call to Action</a:t>
            </a:r>
          </a:p>
        </p:txBody>
      </p:sp>
      <p:sp>
        <p:nvSpPr>
          <p:cNvPr id="4" name="Content Placeholder 3">
            <a:extLst>
              <a:ext uri="{FF2B5EF4-FFF2-40B4-BE49-F238E27FC236}">
                <a16:creationId xmlns="" xmlns:a16="http://schemas.microsoft.com/office/drawing/2014/main" id="{393E972F-9E40-0344-BB70-3A98582DD09C}"/>
              </a:ext>
            </a:extLst>
          </p:cNvPr>
          <p:cNvSpPr>
            <a:spLocks noGrp="1"/>
          </p:cNvSpPr>
          <p:nvPr>
            <p:ph sz="half" idx="13"/>
          </p:nvPr>
        </p:nvSpPr>
        <p:spPr/>
        <p:txBody>
          <a:bodyPr/>
          <a:lstStyle/>
          <a:p>
            <a:endParaRPr lang="en-US"/>
          </a:p>
        </p:txBody>
      </p:sp>
      <p:sp>
        <p:nvSpPr>
          <p:cNvPr id="6" name="Text Placeholder 5">
            <a:extLst>
              <a:ext uri="{FF2B5EF4-FFF2-40B4-BE49-F238E27FC236}">
                <a16:creationId xmlns="" xmlns:a16="http://schemas.microsoft.com/office/drawing/2014/main" id="{3614933B-1C2E-AA45-98C1-A86A4DED6319}"/>
              </a:ext>
            </a:extLst>
          </p:cNvPr>
          <p:cNvSpPr>
            <a:spLocks noGrp="1"/>
          </p:cNvSpPr>
          <p:nvPr>
            <p:ph type="body" sz="quarter" idx="14"/>
          </p:nvPr>
        </p:nvSpPr>
        <p:spPr/>
        <p:txBody>
          <a:bodyPr/>
          <a:lstStyle/>
          <a:p>
            <a:r>
              <a:rPr lang="en-US" dirty="0"/>
              <a:t>DEVELOP THE NARRATIVE</a:t>
            </a:r>
          </a:p>
        </p:txBody>
      </p:sp>
      <p:sp>
        <p:nvSpPr>
          <p:cNvPr id="7" name="TextBox 6">
            <a:extLst>
              <a:ext uri="{FF2B5EF4-FFF2-40B4-BE49-F238E27FC236}">
                <a16:creationId xmlns="" xmlns:a16="http://schemas.microsoft.com/office/drawing/2014/main" id="{ED548852-21C9-034E-97FF-A261A6952FE7}"/>
              </a:ext>
            </a:extLst>
          </p:cNvPr>
          <p:cNvSpPr txBox="1"/>
          <p:nvPr/>
        </p:nvSpPr>
        <p:spPr>
          <a:xfrm>
            <a:off x="6110513" y="1607057"/>
            <a:ext cx="6081487" cy="5047536"/>
          </a:xfrm>
          <a:prstGeom prst="rect">
            <a:avLst/>
          </a:prstGeom>
          <a:noFill/>
        </p:spPr>
        <p:txBody>
          <a:bodyPr wrap="square">
            <a:spAutoFit/>
          </a:bodyPr>
          <a:lstStyle/>
          <a:p>
            <a:pPr algn="l"/>
            <a:r>
              <a:rPr lang="en-US" sz="1400" b="0" i="0" dirty="0">
                <a:solidFill>
                  <a:schemeClr val="bg1"/>
                </a:solidFill>
                <a:effectLst/>
                <a:latin typeface="Montserrat" charset="0"/>
                <a:ea typeface="Montserrat" charset="0"/>
                <a:cs typeface="Montserrat" charset="0"/>
              </a:rPr>
              <a:t>In 2016, there were 15 natural disasters totaling more than $15 billion in losses. The NOAA works to diminish those losses, and more importantly, to protect and save lives. Whether through predicting the vulnerability of dry lands to wildfire, identifying and providing sufficient warning for imminent natural disasters — such severe storms capable of producing flash floods — or even simply delivering daily weather forecasts, the NOAA provides necessary services that benefit every American. Over the decades, the agency has stayed true to its mission — proposed by President Nixon — </a:t>
            </a:r>
            <a:r>
              <a:rPr lang="en-US" sz="1400" dirty="0">
                <a:solidFill>
                  <a:schemeClr val="bg1"/>
                </a:solidFill>
                <a:latin typeface="Montserrat" charset="0"/>
                <a:ea typeface="Montserrat" charset="0"/>
                <a:cs typeface="Montserrat" charset="0"/>
              </a:rPr>
              <a:t>that</a:t>
            </a:r>
            <a:r>
              <a:rPr lang="en-US" sz="1400" b="0" i="0" dirty="0">
                <a:solidFill>
                  <a:schemeClr val="bg1"/>
                </a:solidFill>
                <a:effectLst/>
                <a:latin typeface="Montserrat" charset="0"/>
                <a:ea typeface="Montserrat" charset="0"/>
                <a:cs typeface="Montserrat" charset="0"/>
              </a:rPr>
              <a:t> works</a:t>
            </a:r>
          </a:p>
          <a:p>
            <a:pPr algn="l"/>
            <a:endParaRPr lang="en-US" sz="1400" b="0" i="0" dirty="0">
              <a:solidFill>
                <a:schemeClr val="bg1"/>
              </a:solidFill>
              <a:effectLst/>
              <a:latin typeface="Montserrat" charset="0"/>
              <a:ea typeface="Montserrat" charset="0"/>
              <a:cs typeface="Montserrat" charset="0"/>
            </a:endParaRPr>
          </a:p>
          <a:p>
            <a:pPr algn="l"/>
            <a:r>
              <a:rPr lang="en-US" sz="1400" dirty="0">
                <a:solidFill>
                  <a:schemeClr val="bg1"/>
                </a:solidFill>
                <a:latin typeface="Montserrat" charset="0"/>
                <a:ea typeface="Montserrat" charset="0"/>
                <a:cs typeface="Montserrat" charset="0"/>
              </a:rPr>
              <a:t>“…for better protection of life and property from natural hazards…for a better understanding of the total environment…[and] for exploration and development leading to the intelligent use of our marine resources.” — President </a:t>
            </a:r>
            <a:r>
              <a:rPr lang="en-US" sz="1400" u="none" strike="noStrike" dirty="0">
                <a:solidFill>
                  <a:schemeClr val="bg1"/>
                </a:solidFill>
                <a:effectLst/>
                <a:latin typeface="Montserrat" charset="0"/>
                <a:ea typeface="Montserrat" charset="0"/>
                <a:cs typeface="Montserrat" charset="0"/>
                <a:hlinkClick r:id="rId3"/>
              </a:rPr>
              <a:t>Nixon</a:t>
            </a:r>
            <a:endParaRPr lang="en-US" sz="1400" u="none" strike="noStrike" dirty="0">
              <a:solidFill>
                <a:schemeClr val="bg1"/>
              </a:solidFill>
              <a:effectLst/>
              <a:latin typeface="Montserrat" charset="0"/>
              <a:ea typeface="Montserrat" charset="0"/>
              <a:cs typeface="Montserrat" charset="0"/>
            </a:endParaRPr>
          </a:p>
          <a:p>
            <a:pPr algn="l"/>
            <a:endParaRPr lang="en-US" sz="1400" b="0" i="0" dirty="0">
              <a:solidFill>
                <a:schemeClr val="bg1"/>
              </a:solidFill>
              <a:latin typeface="Montserrat" charset="0"/>
              <a:ea typeface="Montserrat" charset="0"/>
              <a:cs typeface="Montserrat" charset="0"/>
            </a:endParaRPr>
          </a:p>
          <a:p>
            <a:pPr algn="l"/>
            <a:r>
              <a:rPr lang="en-US" sz="1400" b="0" i="0" dirty="0">
                <a:solidFill>
                  <a:schemeClr val="bg1"/>
                </a:solidFill>
                <a:effectLst/>
                <a:latin typeface="Montserrat" charset="0"/>
                <a:ea typeface="Montserrat" charset="0"/>
                <a:cs typeface="Montserrat" charset="0"/>
              </a:rPr>
              <a:t>On top of that, the NOAA also houses the largest archive of climate data in the world, gathered by more than 10,000 national volunteers from daily weather measurements. As climate continues to change and the resulting weather is more extreme, the NOAA’s efforts are becoming more invaluable to the safety, but even more so to the protection, of populations across the globe. Learn more about NOAA’s history and impact </a:t>
            </a:r>
            <a:r>
              <a:rPr lang="en-US" sz="1400" b="0" i="0" u="none" strike="noStrike" dirty="0">
                <a:solidFill>
                  <a:schemeClr val="bg1"/>
                </a:solidFill>
                <a:effectLst/>
                <a:latin typeface="Montserrat" charset="0"/>
                <a:ea typeface="Montserrat" charset="0"/>
                <a:cs typeface="Montserrat" charset="0"/>
                <a:hlinkClick r:id="rId4"/>
              </a:rPr>
              <a:t>here</a:t>
            </a:r>
            <a:r>
              <a:rPr lang="en-US" sz="1400" b="0" i="0" dirty="0">
                <a:solidFill>
                  <a:schemeClr val="bg1"/>
                </a:solidFill>
                <a:effectLst/>
                <a:latin typeface="Montserrat" charset="0"/>
                <a:ea typeface="Montserrat" charset="0"/>
                <a:cs typeface="Montserrat" charset="0"/>
              </a:rPr>
              <a:t>.</a:t>
            </a:r>
          </a:p>
        </p:txBody>
      </p:sp>
      <p:sp>
        <p:nvSpPr>
          <p:cNvPr id="5" name="Text Placeholder 5">
            <a:extLst>
              <a:ext uri="{FF2B5EF4-FFF2-40B4-BE49-F238E27FC236}">
                <a16:creationId xmlns="" xmlns:a16="http://schemas.microsoft.com/office/drawing/2014/main" id="{9834D143-72DB-9040-9F51-55D521567832}"/>
              </a:ext>
            </a:extLst>
          </p:cNvPr>
          <p:cNvSpPr txBox="1">
            <a:spLocks/>
          </p:cNvSpPr>
          <p:nvPr/>
        </p:nvSpPr>
        <p:spPr>
          <a:xfrm>
            <a:off x="6110512" y="516796"/>
            <a:ext cx="6110515" cy="13255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a:buNone/>
              <a:defRPr sz="2800" b="0" i="0" kern="1200" spc="300">
                <a:solidFill>
                  <a:schemeClr val="accent4"/>
                </a:solidFill>
                <a:latin typeface="Montserrat Medium" charset="0"/>
                <a:ea typeface="Montserrat Medium" charset="0"/>
                <a:cs typeface="Montserrat Medium" charset="0"/>
              </a:defRPr>
            </a:lvl1pPr>
            <a:lvl2pPr marL="457200" indent="0" algn="l" defTabSz="914400" rtl="0" eaLnBrk="1" latinLnBrk="0" hangingPunct="1">
              <a:lnSpc>
                <a:spcPct val="150000"/>
              </a:lnSpc>
              <a:spcBef>
                <a:spcPts val="500"/>
              </a:spcBef>
              <a:buFont typeface="Arial"/>
              <a:buNone/>
              <a:defRPr sz="2400" b="0" i="0" kern="1200" spc="600">
                <a:solidFill>
                  <a:schemeClr val="accent6"/>
                </a:solidFill>
                <a:latin typeface="Montserrat Medium" charset="0"/>
                <a:ea typeface="Montserrat Medium" charset="0"/>
                <a:cs typeface="Montserrat Medium" charset="0"/>
              </a:defRPr>
            </a:lvl2pPr>
            <a:lvl3pPr marL="914400" indent="0" algn="l" defTabSz="914400" rtl="0" eaLnBrk="1" latinLnBrk="0" hangingPunct="1">
              <a:lnSpc>
                <a:spcPct val="150000"/>
              </a:lnSpc>
              <a:spcBef>
                <a:spcPts val="500"/>
              </a:spcBef>
              <a:buFont typeface="Arial"/>
              <a:buNone/>
              <a:defRPr sz="2000" b="0" i="0" kern="1200" spc="600">
                <a:solidFill>
                  <a:schemeClr val="accent6"/>
                </a:solidFill>
                <a:latin typeface="Montserrat Medium" charset="0"/>
                <a:ea typeface="Montserrat Medium" charset="0"/>
                <a:cs typeface="Montserrat Medium" charset="0"/>
              </a:defRPr>
            </a:lvl3pPr>
            <a:lvl4pPr marL="13716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4pPr>
            <a:lvl5pPr marL="18288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b="1" dirty="0">
                <a:solidFill>
                  <a:schemeClr val="bg1"/>
                </a:solidFill>
              </a:rPr>
              <a:t>NOAA and the budget</a:t>
            </a:r>
          </a:p>
        </p:txBody>
      </p:sp>
    </p:spTree>
    <p:extLst>
      <p:ext uri="{BB962C8B-B14F-4D97-AF65-F5344CB8AC3E}">
        <p14:creationId xmlns:p14="http://schemas.microsoft.com/office/powerpoint/2010/main" val="1234736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393E972F-9E40-0344-BB70-3A98582DD09C}"/>
              </a:ext>
            </a:extLst>
          </p:cNvPr>
          <p:cNvSpPr>
            <a:spLocks noGrp="1"/>
          </p:cNvSpPr>
          <p:nvPr>
            <p:ph sz="half" idx="13"/>
          </p:nvPr>
        </p:nvSpPr>
        <p:spPr/>
        <p:txBody>
          <a:bodyPr/>
          <a:lstStyle/>
          <a:p>
            <a:endParaRPr lang="en-US"/>
          </a:p>
        </p:txBody>
      </p:sp>
      <p:sp>
        <p:nvSpPr>
          <p:cNvPr id="6" name="Text Placeholder 5">
            <a:extLst>
              <a:ext uri="{FF2B5EF4-FFF2-40B4-BE49-F238E27FC236}">
                <a16:creationId xmlns="" xmlns:a16="http://schemas.microsoft.com/office/drawing/2014/main" id="{3614933B-1C2E-AA45-98C1-A86A4DED6319}"/>
              </a:ext>
            </a:extLst>
          </p:cNvPr>
          <p:cNvSpPr>
            <a:spLocks noGrp="1"/>
          </p:cNvSpPr>
          <p:nvPr>
            <p:ph type="body" sz="quarter" idx="14"/>
          </p:nvPr>
        </p:nvSpPr>
        <p:spPr/>
        <p:txBody>
          <a:bodyPr/>
          <a:lstStyle/>
          <a:p>
            <a:r>
              <a:rPr lang="en-US" dirty="0"/>
              <a:t>DEVELOP THE NARRATIVE</a:t>
            </a:r>
          </a:p>
        </p:txBody>
      </p:sp>
      <p:sp>
        <p:nvSpPr>
          <p:cNvPr id="7" name="TextBox 6">
            <a:extLst>
              <a:ext uri="{FF2B5EF4-FFF2-40B4-BE49-F238E27FC236}">
                <a16:creationId xmlns="" xmlns:a16="http://schemas.microsoft.com/office/drawing/2014/main" id="{ED548852-21C9-034E-97FF-A261A6952FE7}"/>
              </a:ext>
            </a:extLst>
          </p:cNvPr>
          <p:cNvSpPr txBox="1"/>
          <p:nvPr/>
        </p:nvSpPr>
        <p:spPr>
          <a:xfrm>
            <a:off x="6110513" y="1607057"/>
            <a:ext cx="6081487" cy="5047536"/>
          </a:xfrm>
          <a:prstGeom prst="rect">
            <a:avLst/>
          </a:prstGeom>
          <a:noFill/>
        </p:spPr>
        <p:txBody>
          <a:bodyPr wrap="square">
            <a:spAutoFit/>
          </a:bodyPr>
          <a:lstStyle/>
          <a:p>
            <a:pPr algn="l"/>
            <a:r>
              <a:rPr lang="en-US" sz="1400" b="0" i="0" dirty="0">
                <a:solidFill>
                  <a:schemeClr val="bg1"/>
                </a:solidFill>
                <a:effectLst/>
                <a:latin typeface="Montserrat" charset="0"/>
                <a:ea typeface="Montserrat" charset="0"/>
                <a:cs typeface="Montserrat" charset="0"/>
              </a:rPr>
              <a:t>In 2016, there were 15 </a:t>
            </a:r>
            <a:r>
              <a:rPr lang="en-US" sz="1400" b="1" i="0" dirty="0">
                <a:solidFill>
                  <a:schemeClr val="bg1"/>
                </a:solidFill>
                <a:effectLst/>
                <a:latin typeface="Montserrat" charset="0"/>
                <a:ea typeface="Montserrat" charset="0"/>
                <a:cs typeface="Montserrat" charset="0"/>
              </a:rPr>
              <a:t>natural disasters totaling more than $15 billion in losses. The NOAA works to diminish those losses, and more importantly, to protect and save lives.</a:t>
            </a:r>
            <a:r>
              <a:rPr lang="en-US" sz="1400" b="0" i="0" dirty="0">
                <a:solidFill>
                  <a:schemeClr val="bg1"/>
                </a:solidFill>
                <a:effectLst/>
                <a:latin typeface="Montserrat" charset="0"/>
                <a:ea typeface="Montserrat" charset="0"/>
                <a:cs typeface="Montserrat" charset="0"/>
              </a:rPr>
              <a:t> Whether through predicting the vulnerability of dry lands to wildfire, identifying and providing sufficient warning for imminent natural disasters — such severe storms capable of producing flash floods — or even simply delivering daily weather forecasts, the NOAA provides necessary services that benefit every American. Over the decades, the agency has stayed true to its mission — proposed by President Nixon — </a:t>
            </a:r>
            <a:r>
              <a:rPr lang="en-US" sz="1400" dirty="0">
                <a:solidFill>
                  <a:schemeClr val="bg1"/>
                </a:solidFill>
                <a:latin typeface="Montserrat" charset="0"/>
                <a:ea typeface="Montserrat" charset="0"/>
                <a:cs typeface="Montserrat" charset="0"/>
              </a:rPr>
              <a:t>that</a:t>
            </a:r>
            <a:r>
              <a:rPr lang="en-US" sz="1400" b="0" i="0" dirty="0">
                <a:solidFill>
                  <a:schemeClr val="bg1"/>
                </a:solidFill>
                <a:effectLst/>
                <a:latin typeface="Montserrat" charset="0"/>
                <a:ea typeface="Montserrat" charset="0"/>
                <a:cs typeface="Montserrat" charset="0"/>
              </a:rPr>
              <a:t> works</a:t>
            </a:r>
          </a:p>
          <a:p>
            <a:pPr algn="l"/>
            <a:endParaRPr lang="en-US" sz="1400" b="0" i="0" dirty="0">
              <a:solidFill>
                <a:schemeClr val="bg1"/>
              </a:solidFill>
              <a:effectLst/>
              <a:latin typeface="Montserrat" charset="0"/>
              <a:ea typeface="Montserrat" charset="0"/>
              <a:cs typeface="Montserrat" charset="0"/>
            </a:endParaRPr>
          </a:p>
          <a:p>
            <a:pPr algn="l"/>
            <a:r>
              <a:rPr lang="en-US" sz="1400" dirty="0">
                <a:solidFill>
                  <a:schemeClr val="bg1"/>
                </a:solidFill>
                <a:latin typeface="Montserrat" charset="0"/>
                <a:ea typeface="Montserrat" charset="0"/>
                <a:cs typeface="Montserrat" charset="0"/>
              </a:rPr>
              <a:t>“…for better protection of life and property from natural hazards…for a better understanding of the total environment…[and] for exploration and development leading to the intelligent use of our marine resources.” — President </a:t>
            </a:r>
            <a:r>
              <a:rPr lang="en-US" sz="1400" u="none" strike="noStrike" dirty="0">
                <a:solidFill>
                  <a:schemeClr val="bg1"/>
                </a:solidFill>
                <a:effectLst/>
                <a:latin typeface="Montserrat" charset="0"/>
                <a:ea typeface="Montserrat" charset="0"/>
                <a:cs typeface="Montserrat" charset="0"/>
                <a:hlinkClick r:id="rId2"/>
              </a:rPr>
              <a:t>Nixon</a:t>
            </a:r>
            <a:endParaRPr lang="en-US" sz="1400" u="none" strike="noStrike" dirty="0">
              <a:solidFill>
                <a:schemeClr val="bg1"/>
              </a:solidFill>
              <a:effectLst/>
              <a:latin typeface="Montserrat" charset="0"/>
              <a:ea typeface="Montserrat" charset="0"/>
              <a:cs typeface="Montserrat" charset="0"/>
            </a:endParaRPr>
          </a:p>
          <a:p>
            <a:pPr algn="l"/>
            <a:endParaRPr lang="en-US" sz="1400" b="0" i="0" dirty="0">
              <a:solidFill>
                <a:schemeClr val="bg1"/>
              </a:solidFill>
              <a:latin typeface="Montserrat" charset="0"/>
              <a:ea typeface="Montserrat" charset="0"/>
              <a:cs typeface="Montserrat" charset="0"/>
            </a:endParaRPr>
          </a:p>
          <a:p>
            <a:pPr algn="l"/>
            <a:r>
              <a:rPr lang="en-US" sz="1400" b="0" i="0" dirty="0">
                <a:solidFill>
                  <a:schemeClr val="bg1"/>
                </a:solidFill>
                <a:effectLst/>
                <a:latin typeface="Montserrat" charset="0"/>
                <a:ea typeface="Montserrat" charset="0"/>
                <a:cs typeface="Montserrat" charset="0"/>
              </a:rPr>
              <a:t>On top of that, the NOAA also houses the largest archive of climate data in the world, gathered by more than 10,000 national volunteers from daily weather measurements. As climate continues to change and the resulting weather is more extreme, the NOAA’s efforts are becoming more invaluable to the safety, but even more so to the protection, of populations across the globe. Learn more about NOAA’s history and impact </a:t>
            </a:r>
            <a:r>
              <a:rPr lang="en-US" sz="1400" b="0" i="0" u="none" strike="noStrike" dirty="0">
                <a:solidFill>
                  <a:schemeClr val="bg1"/>
                </a:solidFill>
                <a:effectLst/>
                <a:latin typeface="Montserrat" charset="0"/>
                <a:ea typeface="Montserrat" charset="0"/>
                <a:cs typeface="Montserrat" charset="0"/>
                <a:hlinkClick r:id="rId3"/>
              </a:rPr>
              <a:t>here</a:t>
            </a:r>
            <a:r>
              <a:rPr lang="en-US" sz="1400" b="0" i="0" dirty="0">
                <a:solidFill>
                  <a:schemeClr val="bg1"/>
                </a:solidFill>
                <a:effectLst/>
                <a:latin typeface="Montserrat" charset="0"/>
                <a:ea typeface="Montserrat" charset="0"/>
                <a:cs typeface="Montserrat" charset="0"/>
              </a:rPr>
              <a:t>.</a:t>
            </a:r>
          </a:p>
        </p:txBody>
      </p:sp>
      <p:sp>
        <p:nvSpPr>
          <p:cNvPr id="5" name="Text Placeholder 5">
            <a:extLst>
              <a:ext uri="{FF2B5EF4-FFF2-40B4-BE49-F238E27FC236}">
                <a16:creationId xmlns="" xmlns:a16="http://schemas.microsoft.com/office/drawing/2014/main" id="{9834D143-72DB-9040-9F51-55D521567832}"/>
              </a:ext>
            </a:extLst>
          </p:cNvPr>
          <p:cNvSpPr txBox="1">
            <a:spLocks/>
          </p:cNvSpPr>
          <p:nvPr/>
        </p:nvSpPr>
        <p:spPr>
          <a:xfrm>
            <a:off x="6110512" y="516796"/>
            <a:ext cx="6110515" cy="13255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a:buNone/>
              <a:defRPr sz="2800" b="0" i="0" kern="1200" spc="300">
                <a:solidFill>
                  <a:schemeClr val="accent4"/>
                </a:solidFill>
                <a:latin typeface="Montserrat Medium" charset="0"/>
                <a:ea typeface="Montserrat Medium" charset="0"/>
                <a:cs typeface="Montserrat Medium" charset="0"/>
              </a:defRPr>
            </a:lvl1pPr>
            <a:lvl2pPr marL="457200" indent="0" algn="l" defTabSz="914400" rtl="0" eaLnBrk="1" latinLnBrk="0" hangingPunct="1">
              <a:lnSpc>
                <a:spcPct val="150000"/>
              </a:lnSpc>
              <a:spcBef>
                <a:spcPts val="500"/>
              </a:spcBef>
              <a:buFont typeface="Arial"/>
              <a:buNone/>
              <a:defRPr sz="2400" b="0" i="0" kern="1200" spc="600">
                <a:solidFill>
                  <a:schemeClr val="accent6"/>
                </a:solidFill>
                <a:latin typeface="Montserrat Medium" charset="0"/>
                <a:ea typeface="Montserrat Medium" charset="0"/>
                <a:cs typeface="Montserrat Medium" charset="0"/>
              </a:defRPr>
            </a:lvl2pPr>
            <a:lvl3pPr marL="914400" indent="0" algn="l" defTabSz="914400" rtl="0" eaLnBrk="1" latinLnBrk="0" hangingPunct="1">
              <a:lnSpc>
                <a:spcPct val="150000"/>
              </a:lnSpc>
              <a:spcBef>
                <a:spcPts val="500"/>
              </a:spcBef>
              <a:buFont typeface="Arial"/>
              <a:buNone/>
              <a:defRPr sz="2000" b="0" i="0" kern="1200" spc="600">
                <a:solidFill>
                  <a:schemeClr val="accent6"/>
                </a:solidFill>
                <a:latin typeface="Montserrat Medium" charset="0"/>
                <a:ea typeface="Montserrat Medium" charset="0"/>
                <a:cs typeface="Montserrat Medium" charset="0"/>
              </a:defRPr>
            </a:lvl3pPr>
            <a:lvl4pPr marL="13716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4pPr>
            <a:lvl5pPr marL="18288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dirty="0">
                <a:solidFill>
                  <a:schemeClr val="bg1"/>
                </a:solidFill>
              </a:rPr>
              <a:t>NOAA and the budget</a:t>
            </a:r>
          </a:p>
        </p:txBody>
      </p:sp>
      <p:sp>
        <p:nvSpPr>
          <p:cNvPr id="9" name="Content Placeholder 2">
            <a:extLst>
              <a:ext uri="{FF2B5EF4-FFF2-40B4-BE49-F238E27FC236}">
                <a16:creationId xmlns="" xmlns:a16="http://schemas.microsoft.com/office/drawing/2014/main" id="{6D3B3FDC-B860-9349-A36C-EFC31FB0AD3C}"/>
              </a:ext>
            </a:extLst>
          </p:cNvPr>
          <p:cNvSpPr>
            <a:spLocks noGrp="1"/>
          </p:cNvSpPr>
          <p:nvPr>
            <p:ph sz="half" idx="2"/>
          </p:nvPr>
        </p:nvSpPr>
        <p:spPr/>
        <p:txBody>
          <a:bodyPr>
            <a:noAutofit/>
          </a:bodyPr>
          <a:lstStyle/>
          <a:p>
            <a:pPr marL="457200" lvl="1" indent="0" fontAlgn="base">
              <a:buNone/>
            </a:pPr>
            <a:r>
              <a:rPr lang="en-US" sz="1600" dirty="0"/>
              <a:t>The Moment</a:t>
            </a:r>
          </a:p>
          <a:p>
            <a:pPr marL="457200" lvl="1" indent="0" fontAlgn="base">
              <a:buNone/>
            </a:pPr>
            <a:r>
              <a:rPr lang="en-US" sz="1600" i="1" dirty="0"/>
              <a:t>The Journey</a:t>
            </a:r>
          </a:p>
          <a:p>
            <a:pPr marL="914400" lvl="2" indent="0" fontAlgn="base">
              <a:buNone/>
            </a:pPr>
            <a:r>
              <a:rPr lang="en-US" sz="1600" b="1" dirty="0"/>
              <a:t>The Points of Empathy </a:t>
            </a:r>
          </a:p>
          <a:p>
            <a:pPr marL="914400" lvl="2" indent="0" fontAlgn="base">
              <a:buNone/>
            </a:pPr>
            <a:r>
              <a:rPr lang="en-US" sz="1600" dirty="0"/>
              <a:t>The Narrative Tension </a:t>
            </a:r>
          </a:p>
          <a:p>
            <a:pPr marL="914400" lvl="2" indent="0" fontAlgn="base">
              <a:buNone/>
            </a:pPr>
            <a:r>
              <a:rPr lang="en-US" sz="1600" dirty="0"/>
              <a:t>The Cost </a:t>
            </a:r>
          </a:p>
          <a:p>
            <a:pPr marL="914400" lvl="2" indent="0" fontAlgn="base">
              <a:buNone/>
            </a:pPr>
            <a:r>
              <a:rPr lang="en-US" sz="1600" dirty="0"/>
              <a:t>The Data </a:t>
            </a:r>
          </a:p>
          <a:p>
            <a:pPr marL="914400" lvl="2" indent="0" fontAlgn="base">
              <a:buNone/>
            </a:pPr>
            <a:r>
              <a:rPr lang="en-US" sz="1600" dirty="0"/>
              <a:t>The Pre- Counter</a:t>
            </a:r>
          </a:p>
          <a:p>
            <a:pPr marL="914400" lvl="2" indent="0" fontAlgn="base">
              <a:buNone/>
            </a:pPr>
            <a:r>
              <a:rPr lang="en-US" sz="1600" dirty="0"/>
              <a:t>The Influencers </a:t>
            </a:r>
          </a:p>
          <a:p>
            <a:pPr marL="457200" lvl="1" indent="0" fontAlgn="base">
              <a:buNone/>
            </a:pPr>
            <a:r>
              <a:rPr lang="en-US" sz="1600" dirty="0"/>
              <a:t>The Call to Action</a:t>
            </a:r>
            <a:endParaRPr lang="en-US" sz="1600" dirty="0"/>
          </a:p>
        </p:txBody>
      </p:sp>
    </p:spTree>
    <p:extLst>
      <p:ext uri="{BB962C8B-B14F-4D97-AF65-F5344CB8AC3E}">
        <p14:creationId xmlns:p14="http://schemas.microsoft.com/office/powerpoint/2010/main" val="977777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3B3FDC-B860-9349-A36C-EFC31FB0AD3C}"/>
              </a:ext>
            </a:extLst>
          </p:cNvPr>
          <p:cNvSpPr>
            <a:spLocks noGrp="1"/>
          </p:cNvSpPr>
          <p:nvPr>
            <p:ph sz="half" idx="2"/>
          </p:nvPr>
        </p:nvSpPr>
        <p:spPr/>
        <p:txBody>
          <a:bodyPr>
            <a:noAutofit/>
          </a:bodyPr>
          <a:lstStyle/>
          <a:p>
            <a:pPr marL="457200" lvl="1" indent="0" fontAlgn="base">
              <a:buNone/>
            </a:pPr>
            <a:r>
              <a:rPr lang="en-US" sz="1600" dirty="0"/>
              <a:t>The Moment</a:t>
            </a:r>
          </a:p>
          <a:p>
            <a:pPr marL="457200" lvl="1" indent="0" fontAlgn="base">
              <a:buNone/>
            </a:pPr>
            <a:r>
              <a:rPr lang="en-US" sz="1600" i="1" dirty="0"/>
              <a:t>The Journey</a:t>
            </a:r>
          </a:p>
          <a:p>
            <a:pPr marL="914400" lvl="2" indent="0" fontAlgn="base">
              <a:buNone/>
            </a:pPr>
            <a:r>
              <a:rPr lang="en-US" sz="1600" dirty="0"/>
              <a:t>The Points of Empathy </a:t>
            </a:r>
            <a:endParaRPr lang="en-US" sz="1600" dirty="0" smtClean="0"/>
          </a:p>
          <a:p>
            <a:pPr marL="914400" lvl="2" indent="0" fontAlgn="base">
              <a:buNone/>
            </a:pPr>
            <a:r>
              <a:rPr lang="en-US" sz="1600" b="1" dirty="0" smtClean="0"/>
              <a:t>The </a:t>
            </a:r>
            <a:r>
              <a:rPr lang="en-US" sz="1600" b="1" dirty="0"/>
              <a:t>Narrative Tension </a:t>
            </a:r>
            <a:endParaRPr lang="en-US" sz="1600" b="1" dirty="0" smtClean="0"/>
          </a:p>
          <a:p>
            <a:pPr marL="914400" lvl="2" indent="0" fontAlgn="base">
              <a:buNone/>
            </a:pPr>
            <a:r>
              <a:rPr lang="en-US" sz="1600" dirty="0" smtClean="0"/>
              <a:t>The </a:t>
            </a:r>
            <a:r>
              <a:rPr lang="en-US" sz="1600" dirty="0"/>
              <a:t>Cost </a:t>
            </a:r>
          </a:p>
          <a:p>
            <a:pPr marL="914400" lvl="2" indent="0" fontAlgn="base">
              <a:buNone/>
            </a:pPr>
            <a:r>
              <a:rPr lang="en-US" sz="1600" dirty="0" smtClean="0"/>
              <a:t>The </a:t>
            </a:r>
            <a:r>
              <a:rPr lang="en-US" sz="1600" dirty="0"/>
              <a:t>Data </a:t>
            </a:r>
          </a:p>
          <a:p>
            <a:pPr marL="914400" lvl="2" indent="0" fontAlgn="base">
              <a:buNone/>
            </a:pPr>
            <a:r>
              <a:rPr lang="en-US" sz="1600" dirty="0" smtClean="0"/>
              <a:t>The </a:t>
            </a:r>
            <a:r>
              <a:rPr lang="en-US" sz="1600" dirty="0"/>
              <a:t>Pre- </a:t>
            </a:r>
            <a:r>
              <a:rPr lang="en-US" sz="1600" dirty="0" smtClean="0"/>
              <a:t>Counter</a:t>
            </a:r>
            <a:endParaRPr lang="en-US" sz="1600" dirty="0"/>
          </a:p>
          <a:p>
            <a:pPr marL="914400" lvl="2" indent="0" fontAlgn="base">
              <a:buNone/>
            </a:pPr>
            <a:r>
              <a:rPr lang="en-US" sz="1600" dirty="0"/>
              <a:t>The Influencers </a:t>
            </a:r>
          </a:p>
          <a:p>
            <a:pPr marL="457200" lvl="1" indent="0" fontAlgn="base">
              <a:buNone/>
            </a:pPr>
            <a:r>
              <a:rPr lang="en-US" sz="1600" dirty="0" smtClean="0"/>
              <a:t>The </a:t>
            </a:r>
            <a:r>
              <a:rPr lang="en-US" sz="1600" dirty="0"/>
              <a:t>Call to Action</a:t>
            </a:r>
            <a:endParaRPr lang="en-US" sz="1600" dirty="0"/>
          </a:p>
        </p:txBody>
      </p:sp>
      <p:sp>
        <p:nvSpPr>
          <p:cNvPr id="4" name="Content Placeholder 3">
            <a:extLst>
              <a:ext uri="{FF2B5EF4-FFF2-40B4-BE49-F238E27FC236}">
                <a16:creationId xmlns="" xmlns:a16="http://schemas.microsoft.com/office/drawing/2014/main" id="{393E972F-9E40-0344-BB70-3A98582DD09C}"/>
              </a:ext>
            </a:extLst>
          </p:cNvPr>
          <p:cNvSpPr>
            <a:spLocks noGrp="1"/>
          </p:cNvSpPr>
          <p:nvPr>
            <p:ph sz="half" idx="13"/>
          </p:nvPr>
        </p:nvSpPr>
        <p:spPr/>
        <p:txBody>
          <a:bodyPr/>
          <a:lstStyle/>
          <a:p>
            <a:endParaRPr lang="en-US" dirty="0"/>
          </a:p>
        </p:txBody>
      </p:sp>
      <p:sp>
        <p:nvSpPr>
          <p:cNvPr id="6" name="Text Placeholder 5">
            <a:extLst>
              <a:ext uri="{FF2B5EF4-FFF2-40B4-BE49-F238E27FC236}">
                <a16:creationId xmlns="" xmlns:a16="http://schemas.microsoft.com/office/drawing/2014/main" id="{3614933B-1C2E-AA45-98C1-A86A4DED6319}"/>
              </a:ext>
            </a:extLst>
          </p:cNvPr>
          <p:cNvSpPr>
            <a:spLocks noGrp="1"/>
          </p:cNvSpPr>
          <p:nvPr>
            <p:ph type="body" sz="quarter" idx="14"/>
          </p:nvPr>
        </p:nvSpPr>
        <p:spPr/>
        <p:txBody>
          <a:bodyPr/>
          <a:lstStyle/>
          <a:p>
            <a:r>
              <a:rPr lang="en-US" dirty="0"/>
              <a:t>DEVELOP THE NARRATIVE</a:t>
            </a:r>
          </a:p>
        </p:txBody>
      </p:sp>
      <p:sp>
        <p:nvSpPr>
          <p:cNvPr id="7" name="TextBox 6">
            <a:extLst>
              <a:ext uri="{FF2B5EF4-FFF2-40B4-BE49-F238E27FC236}">
                <a16:creationId xmlns="" xmlns:a16="http://schemas.microsoft.com/office/drawing/2014/main" id="{ED548852-21C9-034E-97FF-A261A6952FE7}"/>
              </a:ext>
            </a:extLst>
          </p:cNvPr>
          <p:cNvSpPr txBox="1"/>
          <p:nvPr/>
        </p:nvSpPr>
        <p:spPr>
          <a:xfrm>
            <a:off x="6110513" y="1607057"/>
            <a:ext cx="6081487" cy="5047536"/>
          </a:xfrm>
          <a:prstGeom prst="rect">
            <a:avLst/>
          </a:prstGeom>
          <a:noFill/>
        </p:spPr>
        <p:txBody>
          <a:bodyPr wrap="square">
            <a:spAutoFit/>
          </a:bodyPr>
          <a:lstStyle/>
          <a:p>
            <a:pPr algn="l"/>
            <a:r>
              <a:rPr lang="en-US" sz="1400" b="0" i="0" dirty="0">
                <a:solidFill>
                  <a:schemeClr val="bg1"/>
                </a:solidFill>
                <a:effectLst/>
                <a:latin typeface="Montserrat" charset="0"/>
                <a:ea typeface="Montserrat" charset="0"/>
                <a:cs typeface="Montserrat" charset="0"/>
              </a:rPr>
              <a:t>In 2016, there were 15 natural disasters totaling more than $15 billion in losses. The NOAA works to diminish those losses, and more importantly, to protect and save lives. </a:t>
            </a:r>
            <a:r>
              <a:rPr lang="en-US" sz="1400" b="1" i="0" dirty="0">
                <a:solidFill>
                  <a:schemeClr val="bg1"/>
                </a:solidFill>
                <a:effectLst/>
                <a:latin typeface="Montserrat" charset="0"/>
                <a:ea typeface="Montserrat" charset="0"/>
                <a:cs typeface="Montserrat" charset="0"/>
              </a:rPr>
              <a:t>Whether through predicting the vulnerability of dry lands to wildfire, identifying and providing sufficient warning for imminent natural disasters — such severe storms capable of producing flash floods — or even simply delivering daily weather forecasts</a:t>
            </a:r>
            <a:r>
              <a:rPr lang="en-US" sz="1400" b="0" i="0" dirty="0">
                <a:solidFill>
                  <a:schemeClr val="bg1"/>
                </a:solidFill>
                <a:effectLst/>
                <a:latin typeface="Montserrat" charset="0"/>
                <a:ea typeface="Montserrat" charset="0"/>
                <a:cs typeface="Montserrat" charset="0"/>
              </a:rPr>
              <a:t>, the NOAA provides necessary services that benefit every American. Over the decades, the agency has stayed true to its mission — proposed by President Nixon — </a:t>
            </a:r>
            <a:r>
              <a:rPr lang="en-US" sz="1400" dirty="0">
                <a:solidFill>
                  <a:schemeClr val="bg1"/>
                </a:solidFill>
                <a:latin typeface="Montserrat" charset="0"/>
                <a:ea typeface="Montserrat" charset="0"/>
                <a:cs typeface="Montserrat" charset="0"/>
              </a:rPr>
              <a:t>that</a:t>
            </a:r>
            <a:r>
              <a:rPr lang="en-US" sz="1400" b="0" i="0" dirty="0">
                <a:solidFill>
                  <a:schemeClr val="bg1"/>
                </a:solidFill>
                <a:effectLst/>
                <a:latin typeface="Montserrat" charset="0"/>
                <a:ea typeface="Montserrat" charset="0"/>
                <a:cs typeface="Montserrat" charset="0"/>
              </a:rPr>
              <a:t> works</a:t>
            </a:r>
          </a:p>
          <a:p>
            <a:pPr algn="l"/>
            <a:endParaRPr lang="en-US" sz="1400" b="0" i="0" dirty="0">
              <a:solidFill>
                <a:schemeClr val="bg1"/>
              </a:solidFill>
              <a:effectLst/>
              <a:latin typeface="Montserrat" charset="0"/>
              <a:ea typeface="Montserrat" charset="0"/>
              <a:cs typeface="Montserrat" charset="0"/>
            </a:endParaRPr>
          </a:p>
          <a:p>
            <a:pPr algn="l"/>
            <a:r>
              <a:rPr lang="en-US" sz="1400" dirty="0">
                <a:solidFill>
                  <a:schemeClr val="bg1"/>
                </a:solidFill>
                <a:latin typeface="Montserrat" charset="0"/>
                <a:ea typeface="Montserrat" charset="0"/>
                <a:cs typeface="Montserrat" charset="0"/>
              </a:rPr>
              <a:t>“…for better protection of life and property from natural hazards…for a better understanding of the total environment…[and] for exploration and development leading to the intelligent use of our marine resources.” — President </a:t>
            </a:r>
            <a:r>
              <a:rPr lang="en-US" sz="1400" u="none" strike="noStrike" dirty="0">
                <a:solidFill>
                  <a:schemeClr val="bg1"/>
                </a:solidFill>
                <a:effectLst/>
                <a:latin typeface="Montserrat" charset="0"/>
                <a:ea typeface="Montserrat" charset="0"/>
                <a:cs typeface="Montserrat" charset="0"/>
                <a:hlinkClick r:id="rId2"/>
              </a:rPr>
              <a:t>Nixon</a:t>
            </a:r>
            <a:endParaRPr lang="en-US" sz="1400" u="none" strike="noStrike" dirty="0">
              <a:solidFill>
                <a:schemeClr val="bg1"/>
              </a:solidFill>
              <a:effectLst/>
              <a:latin typeface="Montserrat" charset="0"/>
              <a:ea typeface="Montserrat" charset="0"/>
              <a:cs typeface="Montserrat" charset="0"/>
            </a:endParaRPr>
          </a:p>
          <a:p>
            <a:pPr algn="l"/>
            <a:endParaRPr lang="en-US" sz="1400" b="0" i="0" dirty="0">
              <a:solidFill>
                <a:schemeClr val="bg1"/>
              </a:solidFill>
              <a:latin typeface="Montserrat" charset="0"/>
              <a:ea typeface="Montserrat" charset="0"/>
              <a:cs typeface="Montserrat" charset="0"/>
            </a:endParaRPr>
          </a:p>
          <a:p>
            <a:pPr algn="l"/>
            <a:r>
              <a:rPr lang="en-US" sz="1400" b="0" i="0" dirty="0">
                <a:solidFill>
                  <a:schemeClr val="bg1"/>
                </a:solidFill>
                <a:effectLst/>
                <a:latin typeface="Montserrat" charset="0"/>
                <a:ea typeface="Montserrat" charset="0"/>
                <a:cs typeface="Montserrat" charset="0"/>
              </a:rPr>
              <a:t>On top of that, the NOAA also houses the largest archive of climate data in the world, gathered by more than 10,000 national volunteers from daily weather measurements. As climate continues to change and the resulting weather is more extreme, the NOAA’s efforts are becoming more invaluable to the safety, but even more so to the protection, of populations across the globe. Learn more about NOAA’s history and impact </a:t>
            </a:r>
            <a:r>
              <a:rPr lang="en-US" sz="1400" b="0" i="0" u="none" strike="noStrike" dirty="0">
                <a:solidFill>
                  <a:schemeClr val="bg1"/>
                </a:solidFill>
                <a:effectLst/>
                <a:latin typeface="Montserrat" charset="0"/>
                <a:ea typeface="Montserrat" charset="0"/>
                <a:cs typeface="Montserrat" charset="0"/>
                <a:hlinkClick r:id="rId3"/>
              </a:rPr>
              <a:t>here</a:t>
            </a:r>
            <a:r>
              <a:rPr lang="en-US" sz="1400" b="0" i="0" dirty="0">
                <a:solidFill>
                  <a:schemeClr val="bg1"/>
                </a:solidFill>
                <a:effectLst/>
                <a:latin typeface="Montserrat" charset="0"/>
                <a:ea typeface="Montserrat" charset="0"/>
                <a:cs typeface="Montserrat" charset="0"/>
              </a:rPr>
              <a:t>.</a:t>
            </a:r>
          </a:p>
        </p:txBody>
      </p:sp>
      <p:sp>
        <p:nvSpPr>
          <p:cNvPr id="5" name="Text Placeholder 5">
            <a:extLst>
              <a:ext uri="{FF2B5EF4-FFF2-40B4-BE49-F238E27FC236}">
                <a16:creationId xmlns="" xmlns:a16="http://schemas.microsoft.com/office/drawing/2014/main" id="{9834D143-72DB-9040-9F51-55D521567832}"/>
              </a:ext>
            </a:extLst>
          </p:cNvPr>
          <p:cNvSpPr txBox="1">
            <a:spLocks/>
          </p:cNvSpPr>
          <p:nvPr/>
        </p:nvSpPr>
        <p:spPr>
          <a:xfrm>
            <a:off x="6110512" y="516796"/>
            <a:ext cx="6110515" cy="13255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a:buNone/>
              <a:defRPr sz="2800" b="0" i="0" kern="1200" spc="300">
                <a:solidFill>
                  <a:schemeClr val="accent4"/>
                </a:solidFill>
                <a:latin typeface="Montserrat Medium" charset="0"/>
                <a:ea typeface="Montserrat Medium" charset="0"/>
                <a:cs typeface="Montserrat Medium" charset="0"/>
              </a:defRPr>
            </a:lvl1pPr>
            <a:lvl2pPr marL="457200" indent="0" algn="l" defTabSz="914400" rtl="0" eaLnBrk="1" latinLnBrk="0" hangingPunct="1">
              <a:lnSpc>
                <a:spcPct val="150000"/>
              </a:lnSpc>
              <a:spcBef>
                <a:spcPts val="500"/>
              </a:spcBef>
              <a:buFont typeface="Arial"/>
              <a:buNone/>
              <a:defRPr sz="2400" b="0" i="0" kern="1200" spc="600">
                <a:solidFill>
                  <a:schemeClr val="accent6"/>
                </a:solidFill>
                <a:latin typeface="Montserrat Medium" charset="0"/>
                <a:ea typeface="Montserrat Medium" charset="0"/>
                <a:cs typeface="Montserrat Medium" charset="0"/>
              </a:defRPr>
            </a:lvl2pPr>
            <a:lvl3pPr marL="914400" indent="0" algn="l" defTabSz="914400" rtl="0" eaLnBrk="1" latinLnBrk="0" hangingPunct="1">
              <a:lnSpc>
                <a:spcPct val="150000"/>
              </a:lnSpc>
              <a:spcBef>
                <a:spcPts val="500"/>
              </a:spcBef>
              <a:buFont typeface="Arial"/>
              <a:buNone/>
              <a:defRPr sz="2000" b="0" i="0" kern="1200" spc="600">
                <a:solidFill>
                  <a:schemeClr val="accent6"/>
                </a:solidFill>
                <a:latin typeface="Montserrat Medium" charset="0"/>
                <a:ea typeface="Montserrat Medium" charset="0"/>
                <a:cs typeface="Montserrat Medium" charset="0"/>
              </a:defRPr>
            </a:lvl3pPr>
            <a:lvl4pPr marL="13716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4pPr>
            <a:lvl5pPr marL="18288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b="1" dirty="0">
                <a:solidFill>
                  <a:schemeClr val="bg1"/>
                </a:solidFill>
              </a:rPr>
              <a:t>NOAA and </a:t>
            </a:r>
            <a:r>
              <a:rPr lang="en-US" b="1" dirty="0">
                <a:solidFill>
                  <a:srgbClr val="FF0000"/>
                </a:solidFill>
              </a:rPr>
              <a:t>the budget</a:t>
            </a:r>
          </a:p>
        </p:txBody>
      </p:sp>
    </p:spTree>
    <p:extLst>
      <p:ext uri="{BB962C8B-B14F-4D97-AF65-F5344CB8AC3E}">
        <p14:creationId xmlns:p14="http://schemas.microsoft.com/office/powerpoint/2010/main" val="3350992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3B3FDC-B860-9349-A36C-EFC31FB0AD3C}"/>
              </a:ext>
            </a:extLst>
          </p:cNvPr>
          <p:cNvSpPr>
            <a:spLocks noGrp="1"/>
          </p:cNvSpPr>
          <p:nvPr>
            <p:ph sz="half" idx="2"/>
          </p:nvPr>
        </p:nvSpPr>
        <p:spPr/>
        <p:txBody>
          <a:bodyPr>
            <a:noAutofit/>
          </a:bodyPr>
          <a:lstStyle/>
          <a:p>
            <a:pPr marL="457200" lvl="1" indent="0" fontAlgn="base">
              <a:buNone/>
            </a:pPr>
            <a:r>
              <a:rPr lang="en-US" sz="1600" dirty="0"/>
              <a:t>The Moment</a:t>
            </a:r>
          </a:p>
          <a:p>
            <a:pPr marL="457200" lvl="1" indent="0" fontAlgn="base">
              <a:buNone/>
            </a:pPr>
            <a:r>
              <a:rPr lang="en-US" sz="1600" i="1" dirty="0"/>
              <a:t>The Journey</a:t>
            </a:r>
          </a:p>
          <a:p>
            <a:pPr marL="914400" lvl="2" indent="0" fontAlgn="base">
              <a:buNone/>
            </a:pPr>
            <a:r>
              <a:rPr lang="en-US" sz="1600" dirty="0"/>
              <a:t>The Points of Empathy </a:t>
            </a:r>
            <a:endParaRPr lang="en-US" sz="1600" dirty="0" smtClean="0"/>
          </a:p>
          <a:p>
            <a:pPr marL="914400" lvl="2" indent="0" fontAlgn="base">
              <a:buNone/>
            </a:pPr>
            <a:r>
              <a:rPr lang="en-US" sz="1600" dirty="0" smtClean="0"/>
              <a:t>The </a:t>
            </a:r>
            <a:r>
              <a:rPr lang="en-US" sz="1600" dirty="0"/>
              <a:t>Narrative Tension </a:t>
            </a:r>
            <a:endParaRPr lang="en-US" sz="1600" dirty="0" smtClean="0"/>
          </a:p>
          <a:p>
            <a:pPr marL="914400" lvl="2" indent="0" fontAlgn="base">
              <a:buNone/>
            </a:pPr>
            <a:r>
              <a:rPr lang="en-US" sz="1600" b="1" dirty="0" smtClean="0"/>
              <a:t>The </a:t>
            </a:r>
            <a:r>
              <a:rPr lang="en-US" sz="1600" b="1" dirty="0"/>
              <a:t>Cost </a:t>
            </a:r>
          </a:p>
          <a:p>
            <a:pPr marL="914400" lvl="2" indent="0" fontAlgn="base">
              <a:buNone/>
            </a:pPr>
            <a:r>
              <a:rPr lang="en-US" sz="1600" dirty="0" smtClean="0"/>
              <a:t>The </a:t>
            </a:r>
            <a:r>
              <a:rPr lang="en-US" sz="1600" dirty="0"/>
              <a:t>Data </a:t>
            </a:r>
          </a:p>
          <a:p>
            <a:pPr marL="914400" lvl="2" indent="0" fontAlgn="base">
              <a:buNone/>
            </a:pPr>
            <a:r>
              <a:rPr lang="en-US" sz="1600" dirty="0" smtClean="0"/>
              <a:t>The </a:t>
            </a:r>
            <a:r>
              <a:rPr lang="en-US" sz="1600" dirty="0"/>
              <a:t>Pre- </a:t>
            </a:r>
            <a:r>
              <a:rPr lang="en-US" sz="1600" dirty="0" smtClean="0"/>
              <a:t>Counter</a:t>
            </a:r>
            <a:endParaRPr lang="en-US" sz="1600" dirty="0"/>
          </a:p>
          <a:p>
            <a:pPr marL="914400" lvl="2" indent="0" fontAlgn="base">
              <a:buNone/>
            </a:pPr>
            <a:r>
              <a:rPr lang="en-US" sz="1600" dirty="0"/>
              <a:t>The Influencers </a:t>
            </a:r>
          </a:p>
          <a:p>
            <a:pPr marL="457200" lvl="1" indent="0" fontAlgn="base">
              <a:buNone/>
            </a:pPr>
            <a:r>
              <a:rPr lang="en-US" sz="1600" dirty="0" smtClean="0"/>
              <a:t>The </a:t>
            </a:r>
            <a:r>
              <a:rPr lang="en-US" sz="1600" dirty="0"/>
              <a:t>Call to Action</a:t>
            </a:r>
            <a:endParaRPr lang="en-US" sz="1600" dirty="0"/>
          </a:p>
        </p:txBody>
      </p:sp>
      <p:sp>
        <p:nvSpPr>
          <p:cNvPr id="4" name="Content Placeholder 3">
            <a:extLst>
              <a:ext uri="{FF2B5EF4-FFF2-40B4-BE49-F238E27FC236}">
                <a16:creationId xmlns="" xmlns:a16="http://schemas.microsoft.com/office/drawing/2014/main" id="{393E972F-9E40-0344-BB70-3A98582DD09C}"/>
              </a:ext>
            </a:extLst>
          </p:cNvPr>
          <p:cNvSpPr>
            <a:spLocks noGrp="1"/>
          </p:cNvSpPr>
          <p:nvPr>
            <p:ph sz="half" idx="13"/>
          </p:nvPr>
        </p:nvSpPr>
        <p:spPr/>
        <p:txBody>
          <a:bodyPr/>
          <a:lstStyle/>
          <a:p>
            <a:endParaRPr lang="en-US" dirty="0"/>
          </a:p>
        </p:txBody>
      </p:sp>
      <p:sp>
        <p:nvSpPr>
          <p:cNvPr id="6" name="Text Placeholder 5">
            <a:extLst>
              <a:ext uri="{FF2B5EF4-FFF2-40B4-BE49-F238E27FC236}">
                <a16:creationId xmlns="" xmlns:a16="http://schemas.microsoft.com/office/drawing/2014/main" id="{3614933B-1C2E-AA45-98C1-A86A4DED6319}"/>
              </a:ext>
            </a:extLst>
          </p:cNvPr>
          <p:cNvSpPr>
            <a:spLocks noGrp="1"/>
          </p:cNvSpPr>
          <p:nvPr>
            <p:ph type="body" sz="quarter" idx="14"/>
          </p:nvPr>
        </p:nvSpPr>
        <p:spPr/>
        <p:txBody>
          <a:bodyPr/>
          <a:lstStyle/>
          <a:p>
            <a:r>
              <a:rPr lang="en-US" dirty="0"/>
              <a:t>DEVELOP THE NARRATIVE</a:t>
            </a:r>
          </a:p>
        </p:txBody>
      </p:sp>
      <p:sp>
        <p:nvSpPr>
          <p:cNvPr id="7" name="TextBox 6">
            <a:extLst>
              <a:ext uri="{FF2B5EF4-FFF2-40B4-BE49-F238E27FC236}">
                <a16:creationId xmlns="" xmlns:a16="http://schemas.microsoft.com/office/drawing/2014/main" id="{ED548852-21C9-034E-97FF-A261A6952FE7}"/>
              </a:ext>
            </a:extLst>
          </p:cNvPr>
          <p:cNvSpPr txBox="1"/>
          <p:nvPr/>
        </p:nvSpPr>
        <p:spPr>
          <a:xfrm>
            <a:off x="6110513" y="1607057"/>
            <a:ext cx="6081487" cy="5047536"/>
          </a:xfrm>
          <a:prstGeom prst="rect">
            <a:avLst/>
          </a:prstGeom>
          <a:noFill/>
        </p:spPr>
        <p:txBody>
          <a:bodyPr wrap="square">
            <a:spAutoFit/>
          </a:bodyPr>
          <a:lstStyle/>
          <a:p>
            <a:pPr algn="l"/>
            <a:r>
              <a:rPr lang="en-US" sz="1400" b="0" i="0" dirty="0">
                <a:solidFill>
                  <a:schemeClr val="bg1"/>
                </a:solidFill>
                <a:effectLst/>
                <a:latin typeface="Montserrat" charset="0"/>
                <a:ea typeface="Montserrat" charset="0"/>
                <a:cs typeface="Montserrat" charset="0"/>
              </a:rPr>
              <a:t>In 2016, there were 15 natural disasters totaling more than $15 billion in losses. The NOAA works to diminish those losses, and more importantly, to protect and save lives. </a:t>
            </a:r>
            <a:r>
              <a:rPr lang="en-US" sz="1400" b="1" i="0" dirty="0">
                <a:solidFill>
                  <a:schemeClr val="bg1"/>
                </a:solidFill>
                <a:effectLst/>
                <a:latin typeface="Montserrat" charset="0"/>
                <a:ea typeface="Montserrat" charset="0"/>
                <a:cs typeface="Montserrat" charset="0"/>
              </a:rPr>
              <a:t>Whether through predicting the vulnerability of dry lands to wildfire, identifying and providing sufficient warning for imminent natural disasters — such severe storms capable of producing flash floods — or even simply delivering daily weather forecasts</a:t>
            </a:r>
            <a:r>
              <a:rPr lang="en-US" sz="1400" b="0" i="0" dirty="0">
                <a:solidFill>
                  <a:schemeClr val="bg1"/>
                </a:solidFill>
                <a:effectLst/>
                <a:latin typeface="Montserrat" charset="0"/>
                <a:ea typeface="Montserrat" charset="0"/>
                <a:cs typeface="Montserrat" charset="0"/>
              </a:rPr>
              <a:t>, the NOAA provides necessary services that benefit every American. Over the decades, the agency has stayed true to its mission — proposed by President Nixon — </a:t>
            </a:r>
            <a:r>
              <a:rPr lang="en-US" sz="1400" dirty="0">
                <a:solidFill>
                  <a:schemeClr val="bg1"/>
                </a:solidFill>
                <a:latin typeface="Montserrat" charset="0"/>
                <a:ea typeface="Montserrat" charset="0"/>
                <a:cs typeface="Montserrat" charset="0"/>
              </a:rPr>
              <a:t>that</a:t>
            </a:r>
            <a:r>
              <a:rPr lang="en-US" sz="1400" b="0" i="0" dirty="0">
                <a:solidFill>
                  <a:schemeClr val="bg1"/>
                </a:solidFill>
                <a:effectLst/>
                <a:latin typeface="Montserrat" charset="0"/>
                <a:ea typeface="Montserrat" charset="0"/>
                <a:cs typeface="Montserrat" charset="0"/>
              </a:rPr>
              <a:t> works</a:t>
            </a:r>
          </a:p>
          <a:p>
            <a:pPr algn="l"/>
            <a:endParaRPr lang="en-US" sz="1400" b="0" i="0" dirty="0">
              <a:solidFill>
                <a:schemeClr val="bg1"/>
              </a:solidFill>
              <a:effectLst/>
              <a:latin typeface="Montserrat" charset="0"/>
              <a:ea typeface="Montserrat" charset="0"/>
              <a:cs typeface="Montserrat" charset="0"/>
            </a:endParaRPr>
          </a:p>
          <a:p>
            <a:pPr algn="l"/>
            <a:r>
              <a:rPr lang="en-US" sz="1400" dirty="0">
                <a:solidFill>
                  <a:schemeClr val="bg1"/>
                </a:solidFill>
                <a:latin typeface="Montserrat" charset="0"/>
                <a:ea typeface="Montserrat" charset="0"/>
                <a:cs typeface="Montserrat" charset="0"/>
              </a:rPr>
              <a:t>“…for better protection of life and property from natural hazards…for a better understanding of the total environment…[and] for exploration and development leading to the intelligent use of our marine resources.” — President </a:t>
            </a:r>
            <a:r>
              <a:rPr lang="en-US" sz="1400" u="none" strike="noStrike" dirty="0">
                <a:solidFill>
                  <a:schemeClr val="bg1"/>
                </a:solidFill>
                <a:effectLst/>
                <a:latin typeface="Montserrat" charset="0"/>
                <a:ea typeface="Montserrat" charset="0"/>
                <a:cs typeface="Montserrat" charset="0"/>
                <a:hlinkClick r:id="rId2"/>
              </a:rPr>
              <a:t>Nixon</a:t>
            </a:r>
            <a:endParaRPr lang="en-US" sz="1400" u="none" strike="noStrike" dirty="0">
              <a:solidFill>
                <a:schemeClr val="bg1"/>
              </a:solidFill>
              <a:effectLst/>
              <a:latin typeface="Montserrat" charset="0"/>
              <a:ea typeface="Montserrat" charset="0"/>
              <a:cs typeface="Montserrat" charset="0"/>
            </a:endParaRPr>
          </a:p>
          <a:p>
            <a:pPr algn="l"/>
            <a:endParaRPr lang="en-US" sz="1400" b="0" i="0" dirty="0">
              <a:solidFill>
                <a:schemeClr val="bg1"/>
              </a:solidFill>
              <a:latin typeface="Montserrat" charset="0"/>
              <a:ea typeface="Montserrat" charset="0"/>
              <a:cs typeface="Montserrat" charset="0"/>
            </a:endParaRPr>
          </a:p>
          <a:p>
            <a:pPr algn="l"/>
            <a:r>
              <a:rPr lang="en-US" sz="1400" b="0" i="0" dirty="0">
                <a:solidFill>
                  <a:schemeClr val="bg1"/>
                </a:solidFill>
                <a:effectLst/>
                <a:latin typeface="Montserrat" charset="0"/>
                <a:ea typeface="Montserrat" charset="0"/>
                <a:cs typeface="Montserrat" charset="0"/>
              </a:rPr>
              <a:t>On top of that, the NOAA also houses the largest archive of climate data in the world, gathered by more than 10,000 national volunteers from daily weather measurements. As climate continues to change and the resulting weather is more extreme, the NOAA’s efforts are becoming more invaluable to the safety, but even more so to the protection, of populations across the globe. Learn more about NOAA’s history and impact </a:t>
            </a:r>
            <a:r>
              <a:rPr lang="en-US" sz="1400" b="0" i="0" u="none" strike="noStrike" dirty="0">
                <a:solidFill>
                  <a:schemeClr val="bg1"/>
                </a:solidFill>
                <a:effectLst/>
                <a:latin typeface="Montserrat" charset="0"/>
                <a:ea typeface="Montserrat" charset="0"/>
                <a:cs typeface="Montserrat" charset="0"/>
                <a:hlinkClick r:id="rId3"/>
              </a:rPr>
              <a:t>here</a:t>
            </a:r>
            <a:r>
              <a:rPr lang="en-US" sz="1400" b="0" i="0" dirty="0">
                <a:solidFill>
                  <a:schemeClr val="bg1"/>
                </a:solidFill>
                <a:effectLst/>
                <a:latin typeface="Montserrat" charset="0"/>
                <a:ea typeface="Montserrat" charset="0"/>
                <a:cs typeface="Montserrat" charset="0"/>
              </a:rPr>
              <a:t>.</a:t>
            </a:r>
          </a:p>
        </p:txBody>
      </p:sp>
      <p:sp>
        <p:nvSpPr>
          <p:cNvPr id="5" name="Text Placeholder 5">
            <a:extLst>
              <a:ext uri="{FF2B5EF4-FFF2-40B4-BE49-F238E27FC236}">
                <a16:creationId xmlns="" xmlns:a16="http://schemas.microsoft.com/office/drawing/2014/main" id="{9834D143-72DB-9040-9F51-55D521567832}"/>
              </a:ext>
            </a:extLst>
          </p:cNvPr>
          <p:cNvSpPr txBox="1">
            <a:spLocks/>
          </p:cNvSpPr>
          <p:nvPr/>
        </p:nvSpPr>
        <p:spPr>
          <a:xfrm>
            <a:off x="6110512" y="516796"/>
            <a:ext cx="6110515" cy="13255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a:buNone/>
              <a:defRPr sz="2800" b="0" i="0" kern="1200" spc="300">
                <a:solidFill>
                  <a:schemeClr val="accent4"/>
                </a:solidFill>
                <a:latin typeface="Montserrat Medium" charset="0"/>
                <a:ea typeface="Montserrat Medium" charset="0"/>
                <a:cs typeface="Montserrat Medium" charset="0"/>
              </a:defRPr>
            </a:lvl1pPr>
            <a:lvl2pPr marL="457200" indent="0" algn="l" defTabSz="914400" rtl="0" eaLnBrk="1" latinLnBrk="0" hangingPunct="1">
              <a:lnSpc>
                <a:spcPct val="150000"/>
              </a:lnSpc>
              <a:spcBef>
                <a:spcPts val="500"/>
              </a:spcBef>
              <a:buFont typeface="Arial"/>
              <a:buNone/>
              <a:defRPr sz="2400" b="0" i="0" kern="1200" spc="600">
                <a:solidFill>
                  <a:schemeClr val="accent6"/>
                </a:solidFill>
                <a:latin typeface="Montserrat Medium" charset="0"/>
                <a:ea typeface="Montserrat Medium" charset="0"/>
                <a:cs typeface="Montserrat Medium" charset="0"/>
              </a:defRPr>
            </a:lvl2pPr>
            <a:lvl3pPr marL="914400" indent="0" algn="l" defTabSz="914400" rtl="0" eaLnBrk="1" latinLnBrk="0" hangingPunct="1">
              <a:lnSpc>
                <a:spcPct val="150000"/>
              </a:lnSpc>
              <a:spcBef>
                <a:spcPts val="500"/>
              </a:spcBef>
              <a:buFont typeface="Arial"/>
              <a:buNone/>
              <a:defRPr sz="2000" b="0" i="0" kern="1200" spc="600">
                <a:solidFill>
                  <a:schemeClr val="accent6"/>
                </a:solidFill>
                <a:latin typeface="Montserrat Medium" charset="0"/>
                <a:ea typeface="Montserrat Medium" charset="0"/>
                <a:cs typeface="Montserrat Medium" charset="0"/>
              </a:defRPr>
            </a:lvl3pPr>
            <a:lvl4pPr marL="13716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4pPr>
            <a:lvl5pPr marL="18288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b="1" dirty="0">
                <a:solidFill>
                  <a:schemeClr val="bg1"/>
                </a:solidFill>
              </a:rPr>
              <a:t>NOAA and the budget</a:t>
            </a:r>
          </a:p>
        </p:txBody>
      </p:sp>
    </p:spTree>
    <p:extLst>
      <p:ext uri="{BB962C8B-B14F-4D97-AF65-F5344CB8AC3E}">
        <p14:creationId xmlns:p14="http://schemas.microsoft.com/office/powerpoint/2010/main" val="302079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3B3FDC-B860-9349-A36C-EFC31FB0AD3C}"/>
              </a:ext>
            </a:extLst>
          </p:cNvPr>
          <p:cNvSpPr>
            <a:spLocks noGrp="1"/>
          </p:cNvSpPr>
          <p:nvPr>
            <p:ph sz="half" idx="2"/>
          </p:nvPr>
        </p:nvSpPr>
        <p:spPr/>
        <p:txBody>
          <a:bodyPr>
            <a:noAutofit/>
          </a:bodyPr>
          <a:lstStyle/>
          <a:p>
            <a:pPr marL="457200" lvl="1" indent="0" fontAlgn="base">
              <a:buNone/>
            </a:pPr>
            <a:r>
              <a:rPr lang="en-US" sz="1600" dirty="0"/>
              <a:t>The Moment</a:t>
            </a:r>
          </a:p>
          <a:p>
            <a:pPr marL="457200" lvl="1" indent="0" fontAlgn="base">
              <a:buNone/>
            </a:pPr>
            <a:r>
              <a:rPr lang="en-US" sz="1600" i="1" dirty="0"/>
              <a:t>The Journey</a:t>
            </a:r>
          </a:p>
          <a:p>
            <a:pPr marL="914400" lvl="2" indent="0" fontAlgn="base">
              <a:buNone/>
            </a:pPr>
            <a:r>
              <a:rPr lang="en-US" sz="1600" dirty="0"/>
              <a:t>The Points of Empathy </a:t>
            </a:r>
          </a:p>
          <a:p>
            <a:pPr marL="914400" lvl="2" indent="0" fontAlgn="base">
              <a:buNone/>
            </a:pPr>
            <a:r>
              <a:rPr lang="en-US" sz="1600" dirty="0"/>
              <a:t>The Narrative Tension </a:t>
            </a:r>
          </a:p>
          <a:p>
            <a:pPr marL="914400" lvl="2" indent="0" fontAlgn="base">
              <a:buNone/>
            </a:pPr>
            <a:r>
              <a:rPr lang="en-US" sz="1600" dirty="0"/>
              <a:t>The Cost </a:t>
            </a:r>
          </a:p>
          <a:p>
            <a:pPr marL="914400" lvl="2" indent="0" fontAlgn="base">
              <a:buNone/>
            </a:pPr>
            <a:r>
              <a:rPr lang="en-US" sz="1600" b="1" dirty="0"/>
              <a:t>The Data </a:t>
            </a:r>
          </a:p>
          <a:p>
            <a:pPr marL="914400" lvl="2" indent="0" fontAlgn="base">
              <a:buNone/>
            </a:pPr>
            <a:r>
              <a:rPr lang="en-US" sz="1600" dirty="0"/>
              <a:t>The Pre- Counter</a:t>
            </a:r>
          </a:p>
          <a:p>
            <a:pPr marL="914400" lvl="2" indent="0" fontAlgn="base">
              <a:buNone/>
            </a:pPr>
            <a:r>
              <a:rPr lang="en-US" sz="1600" dirty="0"/>
              <a:t>The Influencers </a:t>
            </a:r>
          </a:p>
          <a:p>
            <a:pPr marL="457200" lvl="1" indent="0" fontAlgn="base">
              <a:buNone/>
            </a:pPr>
            <a:r>
              <a:rPr lang="en-US" sz="1600" dirty="0"/>
              <a:t>The Call to Action</a:t>
            </a:r>
            <a:endParaRPr lang="en-US" sz="1600" dirty="0"/>
          </a:p>
        </p:txBody>
      </p:sp>
      <p:sp>
        <p:nvSpPr>
          <p:cNvPr id="4" name="Content Placeholder 3">
            <a:extLst>
              <a:ext uri="{FF2B5EF4-FFF2-40B4-BE49-F238E27FC236}">
                <a16:creationId xmlns="" xmlns:a16="http://schemas.microsoft.com/office/drawing/2014/main" id="{393E972F-9E40-0344-BB70-3A98582DD09C}"/>
              </a:ext>
            </a:extLst>
          </p:cNvPr>
          <p:cNvSpPr>
            <a:spLocks noGrp="1"/>
          </p:cNvSpPr>
          <p:nvPr>
            <p:ph sz="half" idx="13"/>
          </p:nvPr>
        </p:nvSpPr>
        <p:spPr/>
        <p:txBody>
          <a:bodyPr/>
          <a:lstStyle/>
          <a:p>
            <a:endParaRPr lang="en-US"/>
          </a:p>
        </p:txBody>
      </p:sp>
      <p:sp>
        <p:nvSpPr>
          <p:cNvPr id="6" name="Text Placeholder 5">
            <a:extLst>
              <a:ext uri="{FF2B5EF4-FFF2-40B4-BE49-F238E27FC236}">
                <a16:creationId xmlns="" xmlns:a16="http://schemas.microsoft.com/office/drawing/2014/main" id="{3614933B-1C2E-AA45-98C1-A86A4DED6319}"/>
              </a:ext>
            </a:extLst>
          </p:cNvPr>
          <p:cNvSpPr>
            <a:spLocks noGrp="1"/>
          </p:cNvSpPr>
          <p:nvPr>
            <p:ph type="body" sz="quarter" idx="14"/>
          </p:nvPr>
        </p:nvSpPr>
        <p:spPr/>
        <p:txBody>
          <a:bodyPr/>
          <a:lstStyle/>
          <a:p>
            <a:r>
              <a:rPr lang="en-US" dirty="0"/>
              <a:t>DEVELOP THE NARRATIVE</a:t>
            </a:r>
          </a:p>
        </p:txBody>
      </p:sp>
      <p:sp>
        <p:nvSpPr>
          <p:cNvPr id="7" name="TextBox 6">
            <a:extLst>
              <a:ext uri="{FF2B5EF4-FFF2-40B4-BE49-F238E27FC236}">
                <a16:creationId xmlns="" xmlns:a16="http://schemas.microsoft.com/office/drawing/2014/main" id="{ED548852-21C9-034E-97FF-A261A6952FE7}"/>
              </a:ext>
            </a:extLst>
          </p:cNvPr>
          <p:cNvSpPr txBox="1"/>
          <p:nvPr/>
        </p:nvSpPr>
        <p:spPr>
          <a:xfrm>
            <a:off x="6110513" y="1607057"/>
            <a:ext cx="6081487" cy="5047536"/>
          </a:xfrm>
          <a:prstGeom prst="rect">
            <a:avLst/>
          </a:prstGeom>
          <a:noFill/>
        </p:spPr>
        <p:txBody>
          <a:bodyPr wrap="square">
            <a:spAutoFit/>
          </a:bodyPr>
          <a:lstStyle/>
          <a:p>
            <a:pPr algn="l"/>
            <a:r>
              <a:rPr lang="en-US" sz="1400" b="0" i="0" dirty="0">
                <a:solidFill>
                  <a:schemeClr val="bg1"/>
                </a:solidFill>
                <a:effectLst/>
                <a:latin typeface="Montserrat" charset="0"/>
                <a:ea typeface="Montserrat" charset="0"/>
                <a:cs typeface="Montserrat" charset="0"/>
              </a:rPr>
              <a:t>In </a:t>
            </a:r>
            <a:r>
              <a:rPr lang="en-US" sz="1400" b="1" i="0" dirty="0">
                <a:solidFill>
                  <a:schemeClr val="bg1"/>
                </a:solidFill>
                <a:effectLst/>
                <a:latin typeface="Montserrat" charset="0"/>
                <a:ea typeface="Montserrat" charset="0"/>
                <a:cs typeface="Montserrat" charset="0"/>
              </a:rPr>
              <a:t>2016</a:t>
            </a:r>
            <a:r>
              <a:rPr lang="en-US" sz="1400" b="0" i="0" dirty="0">
                <a:solidFill>
                  <a:schemeClr val="bg1"/>
                </a:solidFill>
                <a:effectLst/>
                <a:latin typeface="Montserrat" charset="0"/>
                <a:ea typeface="Montserrat" charset="0"/>
                <a:cs typeface="Montserrat" charset="0"/>
              </a:rPr>
              <a:t>, there were </a:t>
            </a:r>
            <a:r>
              <a:rPr lang="en-US" sz="1400" b="1" i="0" dirty="0">
                <a:solidFill>
                  <a:schemeClr val="bg1"/>
                </a:solidFill>
                <a:effectLst/>
                <a:latin typeface="Montserrat" charset="0"/>
                <a:ea typeface="Montserrat" charset="0"/>
                <a:cs typeface="Montserrat" charset="0"/>
              </a:rPr>
              <a:t>15</a:t>
            </a:r>
            <a:r>
              <a:rPr lang="en-US" sz="1400" b="0" i="0" dirty="0">
                <a:solidFill>
                  <a:schemeClr val="bg1"/>
                </a:solidFill>
                <a:effectLst/>
                <a:latin typeface="Montserrat" charset="0"/>
                <a:ea typeface="Montserrat" charset="0"/>
                <a:cs typeface="Montserrat" charset="0"/>
              </a:rPr>
              <a:t> natural disasters totaling more than</a:t>
            </a:r>
            <a:r>
              <a:rPr lang="en-US" sz="1400" b="1" i="0" dirty="0">
                <a:solidFill>
                  <a:schemeClr val="bg1"/>
                </a:solidFill>
                <a:effectLst/>
                <a:latin typeface="Montserrat" charset="0"/>
                <a:ea typeface="Montserrat" charset="0"/>
                <a:cs typeface="Montserrat" charset="0"/>
              </a:rPr>
              <a:t> $15 billion </a:t>
            </a:r>
            <a:r>
              <a:rPr lang="en-US" sz="1400" b="0" i="0" dirty="0">
                <a:solidFill>
                  <a:schemeClr val="bg1"/>
                </a:solidFill>
                <a:effectLst/>
                <a:latin typeface="Montserrat" charset="0"/>
                <a:ea typeface="Montserrat" charset="0"/>
                <a:cs typeface="Montserrat" charset="0"/>
              </a:rPr>
              <a:t>in losses. The NOAA works to diminish those losses, and more importantly, to protect and save lives. Whether through predicting the vulnerability of dry lands to wildfire, identifying and providing sufficient warning for imminent natural disasters — such severe storms capable of producing flash floods — or even simply delivering </a:t>
            </a:r>
            <a:r>
              <a:rPr lang="en-US" sz="1400" b="1" i="0" dirty="0">
                <a:solidFill>
                  <a:schemeClr val="bg1"/>
                </a:solidFill>
                <a:effectLst/>
                <a:latin typeface="Montserrat" charset="0"/>
                <a:ea typeface="Montserrat" charset="0"/>
                <a:cs typeface="Montserrat" charset="0"/>
              </a:rPr>
              <a:t>daily weather forecasts,</a:t>
            </a:r>
            <a:r>
              <a:rPr lang="en-US" sz="1400" b="0" i="0" dirty="0">
                <a:solidFill>
                  <a:schemeClr val="bg1"/>
                </a:solidFill>
                <a:effectLst/>
                <a:latin typeface="Montserrat" charset="0"/>
                <a:ea typeface="Montserrat" charset="0"/>
                <a:cs typeface="Montserrat" charset="0"/>
              </a:rPr>
              <a:t> the NOAA provides necessary services that benefit every American. Over the decades, the agency has stayed true to its mission — proposed by President Nixon — </a:t>
            </a:r>
            <a:r>
              <a:rPr lang="en-US" sz="1400" dirty="0">
                <a:solidFill>
                  <a:schemeClr val="bg1"/>
                </a:solidFill>
                <a:latin typeface="Montserrat" charset="0"/>
                <a:ea typeface="Montserrat" charset="0"/>
                <a:cs typeface="Montserrat" charset="0"/>
              </a:rPr>
              <a:t>that</a:t>
            </a:r>
            <a:r>
              <a:rPr lang="en-US" sz="1400" b="0" i="0" dirty="0">
                <a:solidFill>
                  <a:schemeClr val="bg1"/>
                </a:solidFill>
                <a:effectLst/>
                <a:latin typeface="Montserrat" charset="0"/>
                <a:ea typeface="Montserrat" charset="0"/>
                <a:cs typeface="Montserrat" charset="0"/>
              </a:rPr>
              <a:t> works</a:t>
            </a:r>
          </a:p>
          <a:p>
            <a:pPr algn="l"/>
            <a:endParaRPr lang="en-US" sz="1400" b="0" i="0" dirty="0">
              <a:solidFill>
                <a:schemeClr val="bg1"/>
              </a:solidFill>
              <a:effectLst/>
              <a:latin typeface="Montserrat" charset="0"/>
              <a:ea typeface="Montserrat" charset="0"/>
              <a:cs typeface="Montserrat" charset="0"/>
            </a:endParaRPr>
          </a:p>
          <a:p>
            <a:pPr algn="l"/>
            <a:r>
              <a:rPr lang="en-US" sz="1400" dirty="0">
                <a:solidFill>
                  <a:schemeClr val="bg1"/>
                </a:solidFill>
                <a:latin typeface="Montserrat" charset="0"/>
                <a:ea typeface="Montserrat" charset="0"/>
                <a:cs typeface="Montserrat" charset="0"/>
              </a:rPr>
              <a:t>“…</a:t>
            </a:r>
            <a:r>
              <a:rPr lang="en-US" sz="1400" b="1" dirty="0">
                <a:solidFill>
                  <a:schemeClr val="bg1"/>
                </a:solidFill>
                <a:latin typeface="Montserrat" charset="0"/>
                <a:ea typeface="Montserrat" charset="0"/>
                <a:cs typeface="Montserrat" charset="0"/>
              </a:rPr>
              <a:t>for better protection of life and property from natural hazards…for a better understanding of the total environment…[and] for exploration and development leading to the intelligent use of our marine resources.</a:t>
            </a:r>
            <a:r>
              <a:rPr lang="en-US" sz="1400" dirty="0">
                <a:solidFill>
                  <a:schemeClr val="bg1"/>
                </a:solidFill>
                <a:latin typeface="Montserrat" charset="0"/>
                <a:ea typeface="Montserrat" charset="0"/>
                <a:cs typeface="Montserrat" charset="0"/>
              </a:rPr>
              <a:t>” — President </a:t>
            </a:r>
            <a:r>
              <a:rPr lang="en-US" sz="1400" u="none" strike="noStrike" dirty="0">
                <a:solidFill>
                  <a:schemeClr val="bg1"/>
                </a:solidFill>
                <a:effectLst/>
                <a:latin typeface="Montserrat" charset="0"/>
                <a:ea typeface="Montserrat" charset="0"/>
                <a:cs typeface="Montserrat" charset="0"/>
                <a:hlinkClick r:id="rId2"/>
              </a:rPr>
              <a:t>Nixon</a:t>
            </a:r>
            <a:endParaRPr lang="en-US" sz="1400" u="none" strike="noStrike" dirty="0">
              <a:solidFill>
                <a:schemeClr val="bg1"/>
              </a:solidFill>
              <a:effectLst/>
              <a:latin typeface="Montserrat" charset="0"/>
              <a:ea typeface="Montserrat" charset="0"/>
              <a:cs typeface="Montserrat" charset="0"/>
            </a:endParaRPr>
          </a:p>
          <a:p>
            <a:pPr algn="l"/>
            <a:endParaRPr lang="en-US" sz="1400" b="0" i="0" dirty="0">
              <a:solidFill>
                <a:schemeClr val="bg1"/>
              </a:solidFill>
              <a:latin typeface="Montserrat" charset="0"/>
              <a:ea typeface="Montserrat" charset="0"/>
              <a:cs typeface="Montserrat" charset="0"/>
            </a:endParaRPr>
          </a:p>
          <a:p>
            <a:pPr algn="l"/>
            <a:r>
              <a:rPr lang="en-US" sz="1400" b="0" i="0" dirty="0">
                <a:solidFill>
                  <a:schemeClr val="bg1"/>
                </a:solidFill>
                <a:effectLst/>
                <a:latin typeface="Montserrat" charset="0"/>
                <a:ea typeface="Montserrat" charset="0"/>
                <a:cs typeface="Montserrat" charset="0"/>
              </a:rPr>
              <a:t>On top of that, the NOAA also houses the </a:t>
            </a:r>
            <a:r>
              <a:rPr lang="en-US" sz="1400" b="1" i="0" dirty="0">
                <a:solidFill>
                  <a:schemeClr val="bg1"/>
                </a:solidFill>
                <a:effectLst/>
                <a:latin typeface="Montserrat" charset="0"/>
                <a:ea typeface="Montserrat" charset="0"/>
                <a:cs typeface="Montserrat" charset="0"/>
              </a:rPr>
              <a:t>largest archive of climate data in the world</a:t>
            </a:r>
            <a:r>
              <a:rPr lang="en-US" sz="1400" b="0" i="0" dirty="0">
                <a:solidFill>
                  <a:schemeClr val="bg1"/>
                </a:solidFill>
                <a:effectLst/>
                <a:latin typeface="Montserrat" charset="0"/>
                <a:ea typeface="Montserrat" charset="0"/>
                <a:cs typeface="Montserrat" charset="0"/>
              </a:rPr>
              <a:t>, gathered by more than </a:t>
            </a:r>
            <a:r>
              <a:rPr lang="en-US" sz="1400" b="1" i="0" dirty="0">
                <a:solidFill>
                  <a:schemeClr val="bg1"/>
                </a:solidFill>
                <a:effectLst/>
                <a:latin typeface="Montserrat" charset="0"/>
                <a:ea typeface="Montserrat" charset="0"/>
                <a:cs typeface="Montserrat" charset="0"/>
              </a:rPr>
              <a:t>10,000</a:t>
            </a:r>
            <a:r>
              <a:rPr lang="en-US" sz="1400" b="0" i="0" dirty="0">
                <a:solidFill>
                  <a:schemeClr val="bg1"/>
                </a:solidFill>
                <a:effectLst/>
                <a:latin typeface="Montserrat" charset="0"/>
                <a:ea typeface="Montserrat" charset="0"/>
                <a:cs typeface="Montserrat" charset="0"/>
              </a:rPr>
              <a:t> national volunteers from daily weather measurements. As climate continues to change and the resulting weather is more extreme, the NOAA’s efforts are becoming more invaluable to the safety, but even more so to the protection, of populations across the globe. Learn more about NOAA’s history and impact </a:t>
            </a:r>
            <a:r>
              <a:rPr lang="en-US" sz="1400" b="0" i="0" u="none" strike="noStrike" dirty="0">
                <a:solidFill>
                  <a:schemeClr val="bg1"/>
                </a:solidFill>
                <a:effectLst/>
                <a:latin typeface="Montserrat" charset="0"/>
                <a:ea typeface="Montserrat" charset="0"/>
                <a:cs typeface="Montserrat" charset="0"/>
                <a:hlinkClick r:id="rId3"/>
              </a:rPr>
              <a:t>here</a:t>
            </a:r>
            <a:r>
              <a:rPr lang="en-US" sz="1400" b="0" i="0" dirty="0">
                <a:solidFill>
                  <a:schemeClr val="bg1"/>
                </a:solidFill>
                <a:effectLst/>
                <a:latin typeface="Montserrat" charset="0"/>
                <a:ea typeface="Montserrat" charset="0"/>
                <a:cs typeface="Montserrat" charset="0"/>
              </a:rPr>
              <a:t>.</a:t>
            </a:r>
          </a:p>
        </p:txBody>
      </p:sp>
      <p:sp>
        <p:nvSpPr>
          <p:cNvPr id="5" name="Text Placeholder 5">
            <a:extLst>
              <a:ext uri="{FF2B5EF4-FFF2-40B4-BE49-F238E27FC236}">
                <a16:creationId xmlns="" xmlns:a16="http://schemas.microsoft.com/office/drawing/2014/main" id="{9834D143-72DB-9040-9F51-55D521567832}"/>
              </a:ext>
            </a:extLst>
          </p:cNvPr>
          <p:cNvSpPr txBox="1">
            <a:spLocks/>
          </p:cNvSpPr>
          <p:nvPr/>
        </p:nvSpPr>
        <p:spPr>
          <a:xfrm>
            <a:off x="6110512" y="516796"/>
            <a:ext cx="6110515" cy="1325563"/>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a:buNone/>
              <a:defRPr sz="2800" b="0" i="0" kern="1200" spc="300">
                <a:solidFill>
                  <a:schemeClr val="accent4"/>
                </a:solidFill>
                <a:latin typeface="Montserrat Medium" charset="0"/>
                <a:ea typeface="Montserrat Medium" charset="0"/>
                <a:cs typeface="Montserrat Medium" charset="0"/>
              </a:defRPr>
            </a:lvl1pPr>
            <a:lvl2pPr marL="457200" indent="0" algn="l" defTabSz="914400" rtl="0" eaLnBrk="1" latinLnBrk="0" hangingPunct="1">
              <a:lnSpc>
                <a:spcPct val="150000"/>
              </a:lnSpc>
              <a:spcBef>
                <a:spcPts val="500"/>
              </a:spcBef>
              <a:buFont typeface="Arial"/>
              <a:buNone/>
              <a:defRPr sz="2400" b="0" i="0" kern="1200" spc="600">
                <a:solidFill>
                  <a:schemeClr val="accent6"/>
                </a:solidFill>
                <a:latin typeface="Montserrat Medium" charset="0"/>
                <a:ea typeface="Montserrat Medium" charset="0"/>
                <a:cs typeface="Montserrat Medium" charset="0"/>
              </a:defRPr>
            </a:lvl2pPr>
            <a:lvl3pPr marL="914400" indent="0" algn="l" defTabSz="914400" rtl="0" eaLnBrk="1" latinLnBrk="0" hangingPunct="1">
              <a:lnSpc>
                <a:spcPct val="150000"/>
              </a:lnSpc>
              <a:spcBef>
                <a:spcPts val="500"/>
              </a:spcBef>
              <a:buFont typeface="Arial"/>
              <a:buNone/>
              <a:defRPr sz="2000" b="0" i="0" kern="1200" spc="600">
                <a:solidFill>
                  <a:schemeClr val="accent6"/>
                </a:solidFill>
                <a:latin typeface="Montserrat Medium" charset="0"/>
                <a:ea typeface="Montserrat Medium" charset="0"/>
                <a:cs typeface="Montserrat Medium" charset="0"/>
              </a:defRPr>
            </a:lvl3pPr>
            <a:lvl4pPr marL="13716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4pPr>
            <a:lvl5pPr marL="1828800" indent="0" algn="l" defTabSz="914400" rtl="0" eaLnBrk="1" latinLnBrk="0" hangingPunct="1">
              <a:lnSpc>
                <a:spcPct val="150000"/>
              </a:lnSpc>
              <a:spcBef>
                <a:spcPts val="500"/>
              </a:spcBef>
              <a:buFont typeface="Arial"/>
              <a:buNone/>
              <a:defRPr sz="1800" b="0" i="0" kern="1200" spc="600">
                <a:solidFill>
                  <a:schemeClr val="accent6"/>
                </a:solidFill>
                <a:latin typeface="Montserrat Medium" charset="0"/>
                <a:ea typeface="Montserrat Medium" charset="0"/>
                <a:cs typeface="Montserra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dirty="0">
                <a:solidFill>
                  <a:schemeClr val="bg1"/>
                </a:solidFill>
              </a:rPr>
              <a:t>NOAA and the budget</a:t>
            </a:r>
          </a:p>
        </p:txBody>
      </p:sp>
    </p:spTree>
    <p:extLst>
      <p:ext uri="{BB962C8B-B14F-4D97-AF65-F5344CB8AC3E}">
        <p14:creationId xmlns:p14="http://schemas.microsoft.com/office/powerpoint/2010/main" val="3730610540"/>
      </p:ext>
    </p:extLst>
  </p:cSld>
  <p:clrMapOvr>
    <a:masterClrMapping/>
  </p:clrMapOvr>
</p:sld>
</file>

<file path=ppt/theme/theme1.xml><?xml version="1.0" encoding="utf-8"?>
<a:theme xmlns:a="http://schemas.openxmlformats.org/drawingml/2006/main" name="Office Theme">
  <a:themeElements>
    <a:clrScheme name="MFSChi">
      <a:dk1>
        <a:srgbClr val="000000"/>
      </a:dk1>
      <a:lt1>
        <a:srgbClr val="FFFFFF"/>
      </a:lt1>
      <a:dk2>
        <a:srgbClr val="2779AA"/>
      </a:dk2>
      <a:lt2>
        <a:srgbClr val="68B6E5"/>
      </a:lt2>
      <a:accent1>
        <a:srgbClr val="3B3B3B"/>
      </a:accent1>
      <a:accent2>
        <a:srgbClr val="5B5B5B"/>
      </a:accent2>
      <a:accent3>
        <a:srgbClr val="CA2027"/>
      </a:accent3>
      <a:accent4>
        <a:srgbClr val="2C343E"/>
      </a:accent4>
      <a:accent5>
        <a:srgbClr val="40B2A6"/>
      </a:accent5>
      <a:accent6>
        <a:srgbClr val="3E4176"/>
      </a:accent6>
      <a:hlink>
        <a:srgbClr val="CACACA"/>
      </a:hlink>
      <a:folHlink>
        <a:srgbClr val="FFFF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4760</TotalTime>
  <Words>863</Words>
  <Application>Microsoft Macintosh PowerPoint</Application>
  <PresentationFormat>Widescreen</PresentationFormat>
  <Paragraphs>173</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Helvetica</vt:lpstr>
      <vt:lpstr>Montserrat</vt:lpstr>
      <vt:lpstr>Montserrat Medium</vt:lpstr>
      <vt:lpstr>Arial</vt:lpstr>
      <vt:lpstr>Office Theme</vt:lpstr>
      <vt:lpstr>MARCH FOR SCIENCE CHICAGO</vt:lpstr>
      <vt:lpstr>PowerPoint Presentation</vt:lpstr>
      <vt:lpstr>MARCH.</vt:lpstr>
      <vt:lpstr>FACTS DON’T CHANGE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UNITED SCIENCES OF AMERICA</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Arcus</dc:creator>
  <cp:lastModifiedBy>Adam Arcus</cp:lastModifiedBy>
  <cp:revision>101</cp:revision>
  <dcterms:created xsi:type="dcterms:W3CDTF">2017-06-03T16:48:30Z</dcterms:created>
  <dcterms:modified xsi:type="dcterms:W3CDTF">2017-10-13T21:01:08Z</dcterms:modified>
</cp:coreProperties>
</file>